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9" r:id="rId3"/>
    <p:sldId id="286" r:id="rId4"/>
    <p:sldId id="290" r:id="rId5"/>
    <p:sldId id="273" r:id="rId6"/>
    <p:sldId id="29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90" y="2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853825"/>
            <a:ext cx="9900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>
                <a:solidFill>
                  <a:srgbClr val="FF0000"/>
                </a:solidFill>
              </a:rPr>
              <a:t>通行許可証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C3C892-312B-4374-A069-4C13344AC755}"/>
              </a:ext>
            </a:extLst>
          </p:cNvPr>
          <p:cNvSpPr txBox="1"/>
          <p:nvPr/>
        </p:nvSpPr>
        <p:spPr>
          <a:xfrm>
            <a:off x="5945" y="4102442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 月　 日 ～　 月　 日</a:t>
            </a:r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4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35FE677-0EFE-440D-8733-2C181A3036A2}"/>
              </a:ext>
            </a:extLst>
          </p:cNvPr>
          <p:cNvSpPr/>
          <p:nvPr/>
        </p:nvSpPr>
        <p:spPr>
          <a:xfrm>
            <a:off x="3841341" y="5544235"/>
            <a:ext cx="576938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36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EE92169-ABA5-46D4-A134-80BF50DD6FC0}"/>
              </a:ext>
            </a:extLst>
          </p:cNvPr>
          <p:cNvCxnSpPr>
            <a:cxnSpLocks/>
          </p:cNvCxnSpPr>
          <p:nvPr/>
        </p:nvCxnSpPr>
        <p:spPr>
          <a:xfrm flipH="1">
            <a:off x="992560" y="6190566"/>
            <a:ext cx="814590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4B9760-6682-4FB7-8274-05F65122F97D}"/>
              </a:ext>
            </a:extLst>
          </p:cNvPr>
          <p:cNvSpPr txBox="1"/>
          <p:nvPr/>
        </p:nvSpPr>
        <p:spPr>
          <a:xfrm>
            <a:off x="5945" y="774846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853825"/>
            <a:ext cx="9900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通行許可証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C3C892-312B-4374-A069-4C13344AC755}"/>
              </a:ext>
            </a:extLst>
          </p:cNvPr>
          <p:cNvSpPr txBox="1"/>
          <p:nvPr/>
        </p:nvSpPr>
        <p:spPr>
          <a:xfrm>
            <a:off x="5945" y="4102442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 月　 日 ～　 月　 日</a:t>
            </a:r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4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35FE677-0EFE-440D-8733-2C181A3036A2}"/>
              </a:ext>
            </a:extLst>
          </p:cNvPr>
          <p:cNvSpPr/>
          <p:nvPr/>
        </p:nvSpPr>
        <p:spPr>
          <a:xfrm>
            <a:off x="3841341" y="5544235"/>
            <a:ext cx="576938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36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EE92169-ABA5-46D4-A134-80BF50DD6FC0}"/>
              </a:ext>
            </a:extLst>
          </p:cNvPr>
          <p:cNvCxnSpPr>
            <a:cxnSpLocks/>
          </p:cNvCxnSpPr>
          <p:nvPr/>
        </p:nvCxnSpPr>
        <p:spPr>
          <a:xfrm flipH="1">
            <a:off x="992560" y="6190566"/>
            <a:ext cx="814590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4B9760-6682-4FB7-8274-05F65122F97D}"/>
              </a:ext>
            </a:extLst>
          </p:cNvPr>
          <p:cNvSpPr txBox="1"/>
          <p:nvPr/>
        </p:nvSpPr>
        <p:spPr>
          <a:xfrm>
            <a:off x="5945" y="774846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</p:spTree>
    <p:extLst>
      <p:ext uri="{BB962C8B-B14F-4D97-AF65-F5344CB8AC3E}">
        <p14:creationId xmlns:p14="http://schemas.microsoft.com/office/powerpoint/2010/main" val="4226176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512840" y="578400"/>
            <a:ext cx="6290427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通行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許可証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C3C892-312B-4374-A069-4C13344AC755}"/>
              </a:ext>
            </a:extLst>
          </p:cNvPr>
          <p:cNvSpPr txBox="1"/>
          <p:nvPr/>
        </p:nvSpPr>
        <p:spPr>
          <a:xfrm>
            <a:off x="5945" y="4674393"/>
            <a:ext cx="9900055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44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44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年　 月　 日 ～　 月　 日</a:t>
            </a:r>
            <a:r>
              <a:rPr lang="en-US" altLang="ja-JP" sz="44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44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99B9C3B-242E-450B-958A-4D0C80A51B31}"/>
              </a:ext>
            </a:extLst>
          </p:cNvPr>
          <p:cNvGrpSpPr/>
          <p:nvPr/>
        </p:nvGrpSpPr>
        <p:grpSpPr>
          <a:xfrm>
            <a:off x="575841" y="727049"/>
            <a:ext cx="3421870" cy="3421870"/>
            <a:chOff x="6037346" y="4734145"/>
            <a:chExt cx="1599681" cy="1599681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A51EC17-D574-456E-B2FB-68B04CF5D585}"/>
                </a:ext>
              </a:extLst>
            </p:cNvPr>
            <p:cNvSpPr/>
            <p:nvPr/>
          </p:nvSpPr>
          <p:spPr bwMode="auto">
            <a:xfrm>
              <a:off x="6165647" y="5098204"/>
              <a:ext cx="1343079" cy="941856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10E0D13-2240-4E93-91D6-8EB25B97F92A}"/>
                </a:ext>
              </a:extLst>
            </p:cNvPr>
            <p:cNvSpPr/>
            <p:nvPr/>
          </p:nvSpPr>
          <p:spPr bwMode="auto">
            <a:xfrm>
              <a:off x="6037346" y="4734145"/>
              <a:ext cx="1599681" cy="1599681"/>
            </a:xfrm>
            <a:custGeom>
              <a:avLst/>
              <a:gdLst>
                <a:gd name="connsiteX0" fmla="*/ 105708 w 1599681"/>
                <a:gd name="connsiteY0" fmla="*/ 60848 h 1599681"/>
                <a:gd name="connsiteX1" fmla="*/ 60881 w 1599681"/>
                <a:gd name="connsiteY1" fmla="*/ 105675 h 1599681"/>
                <a:gd name="connsiteX2" fmla="*/ 60881 w 1599681"/>
                <a:gd name="connsiteY2" fmla="*/ 1494007 h 1599681"/>
                <a:gd name="connsiteX3" fmla="*/ 105708 w 1599681"/>
                <a:gd name="connsiteY3" fmla="*/ 1538834 h 1599681"/>
                <a:gd name="connsiteX4" fmla="*/ 1494042 w 1599681"/>
                <a:gd name="connsiteY4" fmla="*/ 1538834 h 1599681"/>
                <a:gd name="connsiteX5" fmla="*/ 1538869 w 1599681"/>
                <a:gd name="connsiteY5" fmla="*/ 1494007 h 1599681"/>
                <a:gd name="connsiteX6" fmla="*/ 1538869 w 1599681"/>
                <a:gd name="connsiteY6" fmla="*/ 105675 h 1599681"/>
                <a:gd name="connsiteX7" fmla="*/ 1494042 w 1599681"/>
                <a:gd name="connsiteY7" fmla="*/ 60848 h 1599681"/>
                <a:gd name="connsiteX8" fmla="*/ 73729 w 1599681"/>
                <a:gd name="connsiteY8" fmla="*/ 0 h 1599681"/>
                <a:gd name="connsiteX9" fmla="*/ 1525952 w 1599681"/>
                <a:gd name="connsiteY9" fmla="*/ 0 h 1599681"/>
                <a:gd name="connsiteX10" fmla="*/ 1599681 w 1599681"/>
                <a:gd name="connsiteY10" fmla="*/ 73729 h 1599681"/>
                <a:gd name="connsiteX11" fmla="*/ 1599681 w 1599681"/>
                <a:gd name="connsiteY11" fmla="*/ 1525952 h 1599681"/>
                <a:gd name="connsiteX12" fmla="*/ 1525952 w 1599681"/>
                <a:gd name="connsiteY12" fmla="*/ 1599681 h 1599681"/>
                <a:gd name="connsiteX13" fmla="*/ 73729 w 1599681"/>
                <a:gd name="connsiteY13" fmla="*/ 1599681 h 1599681"/>
                <a:gd name="connsiteX14" fmla="*/ 0 w 1599681"/>
                <a:gd name="connsiteY14" fmla="*/ 1525952 h 1599681"/>
                <a:gd name="connsiteX15" fmla="*/ 0 w 1599681"/>
                <a:gd name="connsiteY15" fmla="*/ 73729 h 1599681"/>
                <a:gd name="connsiteX16" fmla="*/ 73729 w 1599681"/>
                <a:gd name="connsiteY16" fmla="*/ 0 h 159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99681" h="1599681">
                  <a:moveTo>
                    <a:pt x="105708" y="60848"/>
                  </a:moveTo>
                  <a:cubicBezTo>
                    <a:pt x="80951" y="60848"/>
                    <a:pt x="60881" y="80918"/>
                    <a:pt x="60881" y="105675"/>
                  </a:cubicBezTo>
                  <a:lnTo>
                    <a:pt x="60881" y="1494007"/>
                  </a:lnTo>
                  <a:cubicBezTo>
                    <a:pt x="60881" y="1518764"/>
                    <a:pt x="80951" y="1538834"/>
                    <a:pt x="105708" y="1538834"/>
                  </a:cubicBezTo>
                  <a:lnTo>
                    <a:pt x="1494042" y="1538834"/>
                  </a:lnTo>
                  <a:cubicBezTo>
                    <a:pt x="1518799" y="1538834"/>
                    <a:pt x="1538869" y="1518764"/>
                    <a:pt x="1538869" y="1494007"/>
                  </a:cubicBezTo>
                  <a:lnTo>
                    <a:pt x="1538869" y="105675"/>
                  </a:lnTo>
                  <a:cubicBezTo>
                    <a:pt x="1538869" y="80918"/>
                    <a:pt x="1518799" y="60848"/>
                    <a:pt x="1494042" y="60848"/>
                  </a:cubicBezTo>
                  <a:close/>
                  <a:moveTo>
                    <a:pt x="73729" y="0"/>
                  </a:moveTo>
                  <a:lnTo>
                    <a:pt x="1525952" y="0"/>
                  </a:lnTo>
                  <a:cubicBezTo>
                    <a:pt x="1566671" y="0"/>
                    <a:pt x="1599681" y="33010"/>
                    <a:pt x="1599681" y="73729"/>
                  </a:cubicBezTo>
                  <a:lnTo>
                    <a:pt x="1599681" y="1525952"/>
                  </a:lnTo>
                  <a:cubicBezTo>
                    <a:pt x="1599681" y="1566671"/>
                    <a:pt x="1566671" y="1599681"/>
                    <a:pt x="1525952" y="1599681"/>
                  </a:cubicBezTo>
                  <a:lnTo>
                    <a:pt x="73729" y="1599681"/>
                  </a:lnTo>
                  <a:cubicBezTo>
                    <a:pt x="33010" y="1599681"/>
                    <a:pt x="0" y="1566671"/>
                    <a:pt x="0" y="1525952"/>
                  </a:cubicBezTo>
                  <a:lnTo>
                    <a:pt x="0" y="73729"/>
                  </a:lnTo>
                  <a:cubicBezTo>
                    <a:pt x="0" y="33010"/>
                    <a:pt x="33010" y="0"/>
                    <a:pt x="73729" y="0"/>
                  </a:cubicBezTo>
                  <a:close/>
                </a:path>
              </a:pathLst>
            </a:cu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E720DC6-7661-409A-A98A-F1DE3E69460D}"/>
              </a:ext>
            </a:extLst>
          </p:cNvPr>
          <p:cNvSpPr/>
          <p:nvPr/>
        </p:nvSpPr>
        <p:spPr>
          <a:xfrm>
            <a:off x="4148711" y="5639814"/>
            <a:ext cx="576938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36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E3A7ADA-1F1C-45A8-AA12-F34A32692B60}"/>
              </a:ext>
            </a:extLst>
          </p:cNvPr>
          <p:cNvCxnSpPr>
            <a:cxnSpLocks/>
          </p:cNvCxnSpPr>
          <p:nvPr/>
        </p:nvCxnSpPr>
        <p:spPr>
          <a:xfrm flipH="1">
            <a:off x="575841" y="6286145"/>
            <a:ext cx="88699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8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512840" y="578400"/>
            <a:ext cx="6290427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通行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許可証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C3C892-312B-4374-A069-4C13344AC755}"/>
              </a:ext>
            </a:extLst>
          </p:cNvPr>
          <p:cNvSpPr txBox="1"/>
          <p:nvPr/>
        </p:nvSpPr>
        <p:spPr>
          <a:xfrm>
            <a:off x="5945" y="4674393"/>
            <a:ext cx="9900055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44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44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年　 月　 日 ～　 月　 日</a:t>
            </a:r>
            <a:r>
              <a:rPr lang="en-US" altLang="ja-JP" sz="44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44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99B9C3B-242E-450B-958A-4D0C80A51B31}"/>
              </a:ext>
            </a:extLst>
          </p:cNvPr>
          <p:cNvGrpSpPr/>
          <p:nvPr/>
        </p:nvGrpSpPr>
        <p:grpSpPr>
          <a:xfrm>
            <a:off x="575841" y="727049"/>
            <a:ext cx="3421870" cy="3421870"/>
            <a:chOff x="6037346" y="4734145"/>
            <a:chExt cx="1599681" cy="1599681"/>
          </a:xfrm>
          <a:solidFill>
            <a:schemeClr val="tx1"/>
          </a:solidFill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A51EC17-D574-456E-B2FB-68B04CF5D585}"/>
                </a:ext>
              </a:extLst>
            </p:cNvPr>
            <p:cNvSpPr/>
            <p:nvPr/>
          </p:nvSpPr>
          <p:spPr bwMode="auto">
            <a:xfrm>
              <a:off x="6165647" y="5098204"/>
              <a:ext cx="1343079" cy="941856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10E0D13-2240-4E93-91D6-8EB25B97F92A}"/>
                </a:ext>
              </a:extLst>
            </p:cNvPr>
            <p:cNvSpPr/>
            <p:nvPr/>
          </p:nvSpPr>
          <p:spPr bwMode="auto">
            <a:xfrm>
              <a:off x="6037346" y="4734145"/>
              <a:ext cx="1599681" cy="1599681"/>
            </a:xfrm>
            <a:custGeom>
              <a:avLst/>
              <a:gdLst>
                <a:gd name="connsiteX0" fmla="*/ 105708 w 1599681"/>
                <a:gd name="connsiteY0" fmla="*/ 60848 h 1599681"/>
                <a:gd name="connsiteX1" fmla="*/ 60881 w 1599681"/>
                <a:gd name="connsiteY1" fmla="*/ 105675 h 1599681"/>
                <a:gd name="connsiteX2" fmla="*/ 60881 w 1599681"/>
                <a:gd name="connsiteY2" fmla="*/ 1494007 h 1599681"/>
                <a:gd name="connsiteX3" fmla="*/ 105708 w 1599681"/>
                <a:gd name="connsiteY3" fmla="*/ 1538834 h 1599681"/>
                <a:gd name="connsiteX4" fmla="*/ 1494042 w 1599681"/>
                <a:gd name="connsiteY4" fmla="*/ 1538834 h 1599681"/>
                <a:gd name="connsiteX5" fmla="*/ 1538869 w 1599681"/>
                <a:gd name="connsiteY5" fmla="*/ 1494007 h 1599681"/>
                <a:gd name="connsiteX6" fmla="*/ 1538869 w 1599681"/>
                <a:gd name="connsiteY6" fmla="*/ 105675 h 1599681"/>
                <a:gd name="connsiteX7" fmla="*/ 1494042 w 1599681"/>
                <a:gd name="connsiteY7" fmla="*/ 60848 h 1599681"/>
                <a:gd name="connsiteX8" fmla="*/ 73729 w 1599681"/>
                <a:gd name="connsiteY8" fmla="*/ 0 h 1599681"/>
                <a:gd name="connsiteX9" fmla="*/ 1525952 w 1599681"/>
                <a:gd name="connsiteY9" fmla="*/ 0 h 1599681"/>
                <a:gd name="connsiteX10" fmla="*/ 1599681 w 1599681"/>
                <a:gd name="connsiteY10" fmla="*/ 73729 h 1599681"/>
                <a:gd name="connsiteX11" fmla="*/ 1599681 w 1599681"/>
                <a:gd name="connsiteY11" fmla="*/ 1525952 h 1599681"/>
                <a:gd name="connsiteX12" fmla="*/ 1525952 w 1599681"/>
                <a:gd name="connsiteY12" fmla="*/ 1599681 h 1599681"/>
                <a:gd name="connsiteX13" fmla="*/ 73729 w 1599681"/>
                <a:gd name="connsiteY13" fmla="*/ 1599681 h 1599681"/>
                <a:gd name="connsiteX14" fmla="*/ 0 w 1599681"/>
                <a:gd name="connsiteY14" fmla="*/ 1525952 h 1599681"/>
                <a:gd name="connsiteX15" fmla="*/ 0 w 1599681"/>
                <a:gd name="connsiteY15" fmla="*/ 73729 h 1599681"/>
                <a:gd name="connsiteX16" fmla="*/ 73729 w 1599681"/>
                <a:gd name="connsiteY16" fmla="*/ 0 h 159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99681" h="1599681">
                  <a:moveTo>
                    <a:pt x="105708" y="60848"/>
                  </a:moveTo>
                  <a:cubicBezTo>
                    <a:pt x="80951" y="60848"/>
                    <a:pt x="60881" y="80918"/>
                    <a:pt x="60881" y="105675"/>
                  </a:cubicBezTo>
                  <a:lnTo>
                    <a:pt x="60881" y="1494007"/>
                  </a:lnTo>
                  <a:cubicBezTo>
                    <a:pt x="60881" y="1518764"/>
                    <a:pt x="80951" y="1538834"/>
                    <a:pt x="105708" y="1538834"/>
                  </a:cubicBezTo>
                  <a:lnTo>
                    <a:pt x="1494042" y="1538834"/>
                  </a:lnTo>
                  <a:cubicBezTo>
                    <a:pt x="1518799" y="1538834"/>
                    <a:pt x="1538869" y="1518764"/>
                    <a:pt x="1538869" y="1494007"/>
                  </a:cubicBezTo>
                  <a:lnTo>
                    <a:pt x="1538869" y="105675"/>
                  </a:lnTo>
                  <a:cubicBezTo>
                    <a:pt x="1538869" y="80918"/>
                    <a:pt x="1518799" y="60848"/>
                    <a:pt x="1494042" y="60848"/>
                  </a:cubicBezTo>
                  <a:close/>
                  <a:moveTo>
                    <a:pt x="73729" y="0"/>
                  </a:moveTo>
                  <a:lnTo>
                    <a:pt x="1525952" y="0"/>
                  </a:lnTo>
                  <a:cubicBezTo>
                    <a:pt x="1566671" y="0"/>
                    <a:pt x="1599681" y="33010"/>
                    <a:pt x="1599681" y="73729"/>
                  </a:cubicBezTo>
                  <a:lnTo>
                    <a:pt x="1599681" y="1525952"/>
                  </a:lnTo>
                  <a:cubicBezTo>
                    <a:pt x="1599681" y="1566671"/>
                    <a:pt x="1566671" y="1599681"/>
                    <a:pt x="1525952" y="1599681"/>
                  </a:cubicBezTo>
                  <a:lnTo>
                    <a:pt x="73729" y="1599681"/>
                  </a:lnTo>
                  <a:cubicBezTo>
                    <a:pt x="33010" y="1599681"/>
                    <a:pt x="0" y="1566671"/>
                    <a:pt x="0" y="1525952"/>
                  </a:cubicBezTo>
                  <a:lnTo>
                    <a:pt x="0" y="73729"/>
                  </a:lnTo>
                  <a:cubicBezTo>
                    <a:pt x="0" y="33010"/>
                    <a:pt x="33010" y="0"/>
                    <a:pt x="737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E720DC6-7661-409A-A98A-F1DE3E69460D}"/>
              </a:ext>
            </a:extLst>
          </p:cNvPr>
          <p:cNvSpPr/>
          <p:nvPr/>
        </p:nvSpPr>
        <p:spPr>
          <a:xfrm>
            <a:off x="4148711" y="5639814"/>
            <a:ext cx="576938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36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E3A7ADA-1F1C-45A8-AA12-F34A32692B60}"/>
              </a:ext>
            </a:extLst>
          </p:cNvPr>
          <p:cNvCxnSpPr>
            <a:cxnSpLocks/>
          </p:cNvCxnSpPr>
          <p:nvPr/>
        </p:nvCxnSpPr>
        <p:spPr>
          <a:xfrm flipH="1">
            <a:off x="575841" y="6286145"/>
            <a:ext cx="88699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85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55A17A6-6A44-4857-9B6B-D66098197864}"/>
              </a:ext>
            </a:extLst>
          </p:cNvPr>
          <p:cNvSpPr/>
          <p:nvPr/>
        </p:nvSpPr>
        <p:spPr>
          <a:xfrm>
            <a:off x="585597" y="1374337"/>
            <a:ext cx="8745279" cy="28803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2391" y="2049412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通行許可証</a:t>
            </a:r>
          </a:p>
        </p:txBody>
      </p:sp>
      <p:sp>
        <p:nvSpPr>
          <p:cNvPr id="2" name="フレーム 1">
            <a:extLst>
              <a:ext uri="{FF2B5EF4-FFF2-40B4-BE49-F238E27FC236}">
                <a16:creationId xmlns:a16="http://schemas.microsoft.com/office/drawing/2014/main" id="{349B6BC3-4F03-475E-9539-A807BBC536EC}"/>
              </a:ext>
            </a:extLst>
          </p:cNvPr>
          <p:cNvSpPr/>
          <p:nvPr/>
        </p:nvSpPr>
        <p:spPr>
          <a:xfrm>
            <a:off x="464891" y="1284327"/>
            <a:ext cx="8955995" cy="3060340"/>
          </a:xfrm>
          <a:prstGeom prst="frame">
            <a:avLst>
              <a:gd name="adj1" fmla="val 62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A28CE38-6AE4-4401-96F0-96D36F62FE40}"/>
              </a:ext>
            </a:extLst>
          </p:cNvPr>
          <p:cNvSpPr txBox="1"/>
          <p:nvPr/>
        </p:nvSpPr>
        <p:spPr>
          <a:xfrm>
            <a:off x="5945" y="4734145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 月　 日 ～　 月　 日</a:t>
            </a:r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4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5E3B597-19C8-469F-A8DB-E69D6C7DBF91}"/>
              </a:ext>
            </a:extLst>
          </p:cNvPr>
          <p:cNvSpPr/>
          <p:nvPr/>
        </p:nvSpPr>
        <p:spPr>
          <a:xfrm>
            <a:off x="3841341" y="5841739"/>
            <a:ext cx="576938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36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C84D2A1-252C-45F6-A4A8-0836A39E429F}"/>
              </a:ext>
            </a:extLst>
          </p:cNvPr>
          <p:cNvCxnSpPr>
            <a:cxnSpLocks/>
          </p:cNvCxnSpPr>
          <p:nvPr/>
        </p:nvCxnSpPr>
        <p:spPr>
          <a:xfrm flipH="1">
            <a:off x="992560" y="6488070"/>
            <a:ext cx="814590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699ABE-F916-486B-9C9E-5623E5F925A0}"/>
              </a:ext>
            </a:extLst>
          </p:cNvPr>
          <p:cNvSpPr txBox="1"/>
          <p:nvPr/>
        </p:nvSpPr>
        <p:spPr>
          <a:xfrm>
            <a:off x="5945" y="380709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12391" y="2049412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通行許可証</a:t>
            </a:r>
          </a:p>
        </p:txBody>
      </p:sp>
      <p:sp>
        <p:nvSpPr>
          <p:cNvPr id="2" name="フレーム 1">
            <a:extLst>
              <a:ext uri="{FF2B5EF4-FFF2-40B4-BE49-F238E27FC236}">
                <a16:creationId xmlns:a16="http://schemas.microsoft.com/office/drawing/2014/main" id="{349B6BC3-4F03-475E-9539-A807BBC536EC}"/>
              </a:ext>
            </a:extLst>
          </p:cNvPr>
          <p:cNvSpPr/>
          <p:nvPr/>
        </p:nvSpPr>
        <p:spPr>
          <a:xfrm>
            <a:off x="464891" y="1284327"/>
            <a:ext cx="8955995" cy="3060340"/>
          </a:xfrm>
          <a:prstGeom prst="frame">
            <a:avLst>
              <a:gd name="adj1" fmla="val 625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A28CE38-6AE4-4401-96F0-96D36F62FE40}"/>
              </a:ext>
            </a:extLst>
          </p:cNvPr>
          <p:cNvSpPr txBox="1"/>
          <p:nvPr/>
        </p:nvSpPr>
        <p:spPr>
          <a:xfrm>
            <a:off x="5945" y="4734145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 月　 日 ～　 月　 日</a:t>
            </a:r>
            <a:r>
              <a: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4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5E3B597-19C8-469F-A8DB-E69D6C7DBF91}"/>
              </a:ext>
            </a:extLst>
          </p:cNvPr>
          <p:cNvSpPr/>
          <p:nvPr/>
        </p:nvSpPr>
        <p:spPr>
          <a:xfrm>
            <a:off x="3841341" y="5841739"/>
            <a:ext cx="576938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36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C84D2A1-252C-45F6-A4A8-0836A39E429F}"/>
              </a:ext>
            </a:extLst>
          </p:cNvPr>
          <p:cNvCxnSpPr>
            <a:cxnSpLocks/>
          </p:cNvCxnSpPr>
          <p:nvPr/>
        </p:nvCxnSpPr>
        <p:spPr>
          <a:xfrm flipH="1">
            <a:off x="992560" y="6488070"/>
            <a:ext cx="814590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699ABE-F916-486B-9C9E-5623E5F925A0}"/>
              </a:ext>
            </a:extLst>
          </p:cNvPr>
          <p:cNvSpPr txBox="1"/>
          <p:nvPr/>
        </p:nvSpPr>
        <p:spPr>
          <a:xfrm>
            <a:off x="5945" y="380709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</p:spTree>
    <p:extLst>
      <p:ext uri="{BB962C8B-B14F-4D97-AF65-F5344CB8AC3E}">
        <p14:creationId xmlns:p14="http://schemas.microsoft.com/office/powerpoint/2010/main" val="22413805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通行許可証の貼り紙</dc:title>
  <dc:subject>通行許可証の貼り紙</dc:subject>
  <dc:creator>http://www.digipot.net</dc:creator>
  <cp:lastModifiedBy/>
  <cp:revision>1</cp:revision>
  <dcterms:created xsi:type="dcterms:W3CDTF">2014-07-30T05:46:34Z</dcterms:created>
  <dcterms:modified xsi:type="dcterms:W3CDTF">2017-12-01T05:35:26Z</dcterms:modified>
  <cp:version>1</cp:version>
</cp:coreProperties>
</file>