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4" r:id="rId2"/>
    <p:sldId id="289" r:id="rId3"/>
    <p:sldId id="286" r:id="rId4"/>
    <p:sldId id="290" r:id="rId5"/>
    <p:sldId id="273" r:id="rId6"/>
    <p:sldId id="29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6" d="100"/>
          <a:sy n="76" d="100"/>
        </p:scale>
        <p:origin x="90" y="24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 cap="flat">
            <a:solidFill>
              <a:srgbClr val="FFC000"/>
            </a:solidFill>
            <a:prstDash val="solid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5945" y="1853825"/>
            <a:ext cx="9900055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500" dirty="0">
                <a:solidFill>
                  <a:srgbClr val="FF0000"/>
                </a:solidFill>
              </a:rPr>
              <a:t>通行許可証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9C3C892-312B-4374-A069-4C13344AC755}"/>
              </a:ext>
            </a:extLst>
          </p:cNvPr>
          <p:cNvSpPr txBox="1"/>
          <p:nvPr/>
        </p:nvSpPr>
        <p:spPr>
          <a:xfrm>
            <a:off x="5945" y="4102442"/>
            <a:ext cx="990005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en-US" altLang="ja-JP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(</a:t>
            </a:r>
            <a:r>
              <a:rPr lang="ja-JP" altLang="en-US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 月　 日 ～　 月　 日</a:t>
            </a:r>
            <a:r>
              <a:rPr lang="en-US" altLang="ja-JP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)</a:t>
            </a:r>
            <a:endParaRPr lang="ja-JP" altLang="en-US" sz="4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235FE677-0EFE-440D-8733-2C181A3036A2}"/>
              </a:ext>
            </a:extLst>
          </p:cNvPr>
          <p:cNvSpPr/>
          <p:nvPr/>
        </p:nvSpPr>
        <p:spPr>
          <a:xfrm>
            <a:off x="3841341" y="5544235"/>
            <a:ext cx="576938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3600" b="1" spc="50" dirty="0">
                <a:ln w="38100">
                  <a:noFill/>
                </a:ln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管理事務所(支所・署) 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0EE92169-ABA5-46D4-A134-80BF50DD6FC0}"/>
              </a:ext>
            </a:extLst>
          </p:cNvPr>
          <p:cNvCxnSpPr>
            <a:cxnSpLocks/>
          </p:cNvCxnSpPr>
          <p:nvPr/>
        </p:nvCxnSpPr>
        <p:spPr>
          <a:xfrm flipH="1">
            <a:off x="992560" y="6190566"/>
            <a:ext cx="8145905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34B9760-6682-4FB7-8274-05F65122F97D}"/>
              </a:ext>
            </a:extLst>
          </p:cNvPr>
          <p:cNvSpPr txBox="1"/>
          <p:nvPr/>
        </p:nvSpPr>
        <p:spPr>
          <a:xfrm>
            <a:off x="5945" y="774846"/>
            <a:ext cx="990005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　　　年</a:t>
            </a:r>
          </a:p>
        </p:txBody>
      </p: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 cap="flat">
            <a:solidFill>
              <a:schemeClr val="tx1"/>
            </a:solidFill>
            <a:prstDash val="solid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5945" y="1853825"/>
            <a:ext cx="9900055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5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通行許可証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9C3C892-312B-4374-A069-4C13344AC755}"/>
              </a:ext>
            </a:extLst>
          </p:cNvPr>
          <p:cNvSpPr txBox="1"/>
          <p:nvPr/>
        </p:nvSpPr>
        <p:spPr>
          <a:xfrm>
            <a:off x="5945" y="4102442"/>
            <a:ext cx="990005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en-US" altLang="ja-JP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(</a:t>
            </a:r>
            <a:r>
              <a:rPr lang="ja-JP" altLang="en-US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 月　 日 ～　 月　 日</a:t>
            </a:r>
            <a:r>
              <a:rPr lang="en-US" altLang="ja-JP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)</a:t>
            </a:r>
            <a:endParaRPr lang="ja-JP" altLang="en-US" sz="4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235FE677-0EFE-440D-8733-2C181A3036A2}"/>
              </a:ext>
            </a:extLst>
          </p:cNvPr>
          <p:cNvSpPr/>
          <p:nvPr/>
        </p:nvSpPr>
        <p:spPr>
          <a:xfrm>
            <a:off x="3841341" y="5544235"/>
            <a:ext cx="576938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3600" b="1" spc="50" dirty="0">
                <a:ln w="38100">
                  <a:noFill/>
                </a:ln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管理事務所(支所・署) 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0EE92169-ABA5-46D4-A134-80BF50DD6FC0}"/>
              </a:ext>
            </a:extLst>
          </p:cNvPr>
          <p:cNvCxnSpPr>
            <a:cxnSpLocks/>
          </p:cNvCxnSpPr>
          <p:nvPr/>
        </p:nvCxnSpPr>
        <p:spPr>
          <a:xfrm flipH="1">
            <a:off x="992560" y="6190566"/>
            <a:ext cx="8145905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34B9760-6682-4FB7-8274-05F65122F97D}"/>
              </a:ext>
            </a:extLst>
          </p:cNvPr>
          <p:cNvSpPr txBox="1"/>
          <p:nvPr/>
        </p:nvSpPr>
        <p:spPr>
          <a:xfrm>
            <a:off x="5945" y="774846"/>
            <a:ext cx="990005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　　　年</a:t>
            </a:r>
          </a:p>
        </p:txBody>
      </p:sp>
    </p:spTree>
    <p:extLst>
      <p:ext uri="{BB962C8B-B14F-4D97-AF65-F5344CB8AC3E}">
        <p14:creationId xmlns:p14="http://schemas.microsoft.com/office/powerpoint/2010/main" val="4226176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3512840" y="578400"/>
            <a:ext cx="6290427" cy="393954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noFill/>
                </a:ln>
                <a:solidFill>
                  <a:sysClr val="windowText" lastClr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>
                <a:solidFill>
                  <a:srgbClr val="FF0000"/>
                </a:solidFill>
              </a:rPr>
              <a:t>通行</a:t>
            </a:r>
            <a:endParaRPr lang="en-US" altLang="ja-JP" dirty="0">
              <a:solidFill>
                <a:srgbClr val="FF0000"/>
              </a:solidFill>
            </a:endParaRPr>
          </a:p>
          <a:p>
            <a:r>
              <a:rPr lang="ja-JP" altLang="en-US" dirty="0">
                <a:solidFill>
                  <a:srgbClr val="FF0000"/>
                </a:solidFill>
              </a:rPr>
              <a:t>許可証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9C3C892-312B-4374-A069-4C13344AC755}"/>
              </a:ext>
            </a:extLst>
          </p:cNvPr>
          <p:cNvSpPr txBox="1"/>
          <p:nvPr/>
        </p:nvSpPr>
        <p:spPr>
          <a:xfrm>
            <a:off x="5945" y="4674393"/>
            <a:ext cx="9900055" cy="76944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en-US" altLang="ja-JP" sz="44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(</a:t>
            </a:r>
            <a:r>
              <a:rPr lang="ja-JP" altLang="en-US" sz="44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　　年　 月　 日 ～　 月　 日</a:t>
            </a:r>
            <a:r>
              <a:rPr lang="en-US" altLang="ja-JP" sz="44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)</a:t>
            </a:r>
            <a:endParaRPr lang="ja-JP" altLang="en-US" sz="44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299B9C3B-242E-450B-958A-4D0C80A51B31}"/>
              </a:ext>
            </a:extLst>
          </p:cNvPr>
          <p:cNvGrpSpPr/>
          <p:nvPr/>
        </p:nvGrpSpPr>
        <p:grpSpPr>
          <a:xfrm>
            <a:off x="575841" y="727049"/>
            <a:ext cx="3421870" cy="3421870"/>
            <a:chOff x="6037346" y="4734145"/>
            <a:chExt cx="1599681" cy="1599681"/>
          </a:xfrm>
        </p:grpSpPr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EA51EC17-D574-456E-B2FB-68B04CF5D585}"/>
                </a:ext>
              </a:extLst>
            </p:cNvPr>
            <p:cNvSpPr/>
            <p:nvPr/>
          </p:nvSpPr>
          <p:spPr bwMode="auto">
            <a:xfrm>
              <a:off x="6165647" y="5098204"/>
              <a:ext cx="1343079" cy="941856"/>
            </a:xfrm>
            <a:custGeom>
              <a:avLst/>
              <a:gdLst>
                <a:gd name="connsiteX0" fmla="*/ 450569 w 1688570"/>
                <a:gd name="connsiteY0" fmla="*/ 745307 h 1184137"/>
                <a:gd name="connsiteX1" fmla="*/ 434405 w 1688570"/>
                <a:gd name="connsiteY1" fmla="*/ 752003 h 1184137"/>
                <a:gd name="connsiteX2" fmla="*/ 427709 w 1688570"/>
                <a:gd name="connsiteY2" fmla="*/ 768167 h 1184137"/>
                <a:gd name="connsiteX3" fmla="*/ 434405 w 1688570"/>
                <a:gd name="connsiteY3" fmla="*/ 784330 h 1184137"/>
                <a:gd name="connsiteX4" fmla="*/ 450569 w 1688570"/>
                <a:gd name="connsiteY4" fmla="*/ 791026 h 1184137"/>
                <a:gd name="connsiteX5" fmla="*/ 1237763 w 1688570"/>
                <a:gd name="connsiteY5" fmla="*/ 791027 h 1184137"/>
                <a:gd name="connsiteX6" fmla="*/ 1260623 w 1688570"/>
                <a:gd name="connsiteY6" fmla="*/ 768167 h 1184137"/>
                <a:gd name="connsiteX7" fmla="*/ 1260624 w 1688570"/>
                <a:gd name="connsiteY7" fmla="*/ 768167 h 1184137"/>
                <a:gd name="connsiteX8" fmla="*/ 1237764 w 1688570"/>
                <a:gd name="connsiteY8" fmla="*/ 745307 h 1184137"/>
                <a:gd name="connsiteX9" fmla="*/ 450569 w 1688570"/>
                <a:gd name="connsiteY9" fmla="*/ 675649 h 1184137"/>
                <a:gd name="connsiteX10" fmla="*/ 434405 w 1688570"/>
                <a:gd name="connsiteY10" fmla="*/ 682345 h 1184137"/>
                <a:gd name="connsiteX11" fmla="*/ 427709 w 1688570"/>
                <a:gd name="connsiteY11" fmla="*/ 698508 h 1184137"/>
                <a:gd name="connsiteX12" fmla="*/ 434405 w 1688570"/>
                <a:gd name="connsiteY12" fmla="*/ 714672 h 1184137"/>
                <a:gd name="connsiteX13" fmla="*/ 450569 w 1688570"/>
                <a:gd name="connsiteY13" fmla="*/ 721368 h 1184137"/>
                <a:gd name="connsiteX14" fmla="*/ 1237763 w 1688570"/>
                <a:gd name="connsiteY14" fmla="*/ 721369 h 1184137"/>
                <a:gd name="connsiteX15" fmla="*/ 1260623 w 1688570"/>
                <a:gd name="connsiteY15" fmla="*/ 698509 h 1184137"/>
                <a:gd name="connsiteX16" fmla="*/ 1260624 w 1688570"/>
                <a:gd name="connsiteY16" fmla="*/ 698509 h 1184137"/>
                <a:gd name="connsiteX17" fmla="*/ 1237764 w 1688570"/>
                <a:gd name="connsiteY17" fmla="*/ 675649 h 1184137"/>
                <a:gd name="connsiteX18" fmla="*/ 450569 w 1688570"/>
                <a:gd name="connsiteY18" fmla="*/ 605992 h 1184137"/>
                <a:gd name="connsiteX19" fmla="*/ 434405 w 1688570"/>
                <a:gd name="connsiteY19" fmla="*/ 612688 h 1184137"/>
                <a:gd name="connsiteX20" fmla="*/ 427709 w 1688570"/>
                <a:gd name="connsiteY20" fmla="*/ 628851 h 1184137"/>
                <a:gd name="connsiteX21" fmla="*/ 434405 w 1688570"/>
                <a:gd name="connsiteY21" fmla="*/ 645015 h 1184137"/>
                <a:gd name="connsiteX22" fmla="*/ 450569 w 1688570"/>
                <a:gd name="connsiteY22" fmla="*/ 651711 h 1184137"/>
                <a:gd name="connsiteX23" fmla="*/ 1237763 w 1688570"/>
                <a:gd name="connsiteY23" fmla="*/ 651712 h 1184137"/>
                <a:gd name="connsiteX24" fmla="*/ 1260623 w 1688570"/>
                <a:gd name="connsiteY24" fmla="*/ 628852 h 1184137"/>
                <a:gd name="connsiteX25" fmla="*/ 1260624 w 1688570"/>
                <a:gd name="connsiteY25" fmla="*/ 628852 h 1184137"/>
                <a:gd name="connsiteX26" fmla="*/ 1237764 w 1688570"/>
                <a:gd name="connsiteY26" fmla="*/ 605992 h 1184137"/>
                <a:gd name="connsiteX27" fmla="*/ 1462122 w 1688570"/>
                <a:gd name="connsiteY27" fmla="*/ 563734 h 1184137"/>
                <a:gd name="connsiteX28" fmla="*/ 1348628 w 1688570"/>
                <a:gd name="connsiteY28" fmla="*/ 677228 h 1184137"/>
                <a:gd name="connsiteX29" fmla="*/ 1462122 w 1688570"/>
                <a:gd name="connsiteY29" fmla="*/ 790722 h 1184137"/>
                <a:gd name="connsiteX30" fmla="*/ 1575616 w 1688570"/>
                <a:gd name="connsiteY30" fmla="*/ 677228 h 1184137"/>
                <a:gd name="connsiteX31" fmla="*/ 1462122 w 1688570"/>
                <a:gd name="connsiteY31" fmla="*/ 563734 h 1184137"/>
                <a:gd name="connsiteX32" fmla="*/ 227455 w 1688570"/>
                <a:gd name="connsiteY32" fmla="*/ 563734 h 1184137"/>
                <a:gd name="connsiteX33" fmla="*/ 113961 w 1688570"/>
                <a:gd name="connsiteY33" fmla="*/ 677228 h 1184137"/>
                <a:gd name="connsiteX34" fmla="*/ 227455 w 1688570"/>
                <a:gd name="connsiteY34" fmla="*/ 790722 h 1184137"/>
                <a:gd name="connsiteX35" fmla="*/ 340949 w 1688570"/>
                <a:gd name="connsiteY35" fmla="*/ 677228 h 1184137"/>
                <a:gd name="connsiteX36" fmla="*/ 227455 w 1688570"/>
                <a:gd name="connsiteY36" fmla="*/ 563734 h 1184137"/>
                <a:gd name="connsiteX37" fmla="*/ 361294 w 1688570"/>
                <a:gd name="connsiteY37" fmla="*/ 45004 h 1184137"/>
                <a:gd name="connsiteX38" fmla="*/ 248782 w 1688570"/>
                <a:gd name="connsiteY38" fmla="*/ 495056 h 1184137"/>
                <a:gd name="connsiteX39" fmla="*/ 1439788 w 1688570"/>
                <a:gd name="connsiteY39" fmla="*/ 495056 h 1184137"/>
                <a:gd name="connsiteX40" fmla="*/ 1327274 w 1688570"/>
                <a:gd name="connsiteY40" fmla="*/ 45004 h 1184137"/>
                <a:gd name="connsiteX41" fmla="*/ 326727 w 1688570"/>
                <a:gd name="connsiteY41" fmla="*/ 0 h 1184137"/>
                <a:gd name="connsiteX42" fmla="*/ 1361842 w 1688570"/>
                <a:gd name="connsiteY42" fmla="*/ 0 h 1184137"/>
                <a:gd name="connsiteX43" fmla="*/ 1485606 w 1688570"/>
                <a:gd name="connsiteY43" fmla="*/ 495056 h 1184137"/>
                <a:gd name="connsiteX44" fmla="*/ 1513831 w 1688570"/>
                <a:gd name="connsiteY44" fmla="*/ 495056 h 1184137"/>
                <a:gd name="connsiteX45" fmla="*/ 1631872 w 1688570"/>
                <a:gd name="connsiteY45" fmla="*/ 613097 h 1184137"/>
                <a:gd name="connsiteX46" fmla="*/ 1631872 w 1688570"/>
                <a:gd name="connsiteY46" fmla="*/ 852751 h 1184137"/>
                <a:gd name="connsiteX47" fmla="*/ 1662064 w 1688570"/>
                <a:gd name="connsiteY47" fmla="*/ 852751 h 1184137"/>
                <a:gd name="connsiteX48" fmla="*/ 1688570 w 1688570"/>
                <a:gd name="connsiteY48" fmla="*/ 879257 h 1184137"/>
                <a:gd name="connsiteX49" fmla="*/ 1688570 w 1688570"/>
                <a:gd name="connsiteY49" fmla="*/ 985275 h 1184137"/>
                <a:gd name="connsiteX50" fmla="*/ 1662064 w 1688570"/>
                <a:gd name="connsiteY50" fmla="*/ 1011781 h 1184137"/>
                <a:gd name="connsiteX51" fmla="*/ 1631872 w 1688570"/>
                <a:gd name="connsiteY51" fmla="*/ 1011781 h 1184137"/>
                <a:gd name="connsiteX52" fmla="*/ 1631872 w 1688570"/>
                <a:gd name="connsiteY52" fmla="*/ 1144682 h 1184137"/>
                <a:gd name="connsiteX53" fmla="*/ 1592418 w 1688570"/>
                <a:gd name="connsiteY53" fmla="*/ 1184136 h 1184137"/>
                <a:gd name="connsiteX54" fmla="*/ 1434609 w 1688570"/>
                <a:gd name="connsiteY54" fmla="*/ 1184136 h 1184137"/>
                <a:gd name="connsiteX55" fmla="*/ 1395155 w 1688570"/>
                <a:gd name="connsiteY55" fmla="*/ 1144682 h 1184137"/>
                <a:gd name="connsiteX56" fmla="*/ 1395155 w 1688570"/>
                <a:gd name="connsiteY56" fmla="*/ 1011781 h 1184137"/>
                <a:gd name="connsiteX57" fmla="*/ 1062302 w 1688570"/>
                <a:gd name="connsiteY57" fmla="*/ 1011781 h 1184137"/>
                <a:gd name="connsiteX58" fmla="*/ 1062302 w 1688570"/>
                <a:gd name="connsiteY58" fmla="*/ 1125126 h 1184137"/>
                <a:gd name="connsiteX59" fmla="*/ 626268 w 1688570"/>
                <a:gd name="connsiteY59" fmla="*/ 1125126 h 1184137"/>
                <a:gd name="connsiteX60" fmla="*/ 626268 w 1688570"/>
                <a:gd name="connsiteY60" fmla="*/ 1011781 h 1184137"/>
                <a:gd name="connsiteX61" fmla="*/ 293414 w 1688570"/>
                <a:gd name="connsiteY61" fmla="*/ 1011781 h 1184137"/>
                <a:gd name="connsiteX62" fmla="*/ 293414 w 1688570"/>
                <a:gd name="connsiteY62" fmla="*/ 1144683 h 1184137"/>
                <a:gd name="connsiteX63" fmla="*/ 253960 w 1688570"/>
                <a:gd name="connsiteY63" fmla="*/ 1184137 h 1184137"/>
                <a:gd name="connsiteX64" fmla="*/ 96151 w 1688570"/>
                <a:gd name="connsiteY64" fmla="*/ 1184137 h 1184137"/>
                <a:gd name="connsiteX65" fmla="*/ 56697 w 1688570"/>
                <a:gd name="connsiteY65" fmla="*/ 1144683 h 1184137"/>
                <a:gd name="connsiteX66" fmla="*/ 56697 w 1688570"/>
                <a:gd name="connsiteY66" fmla="*/ 1011781 h 1184137"/>
                <a:gd name="connsiteX67" fmla="*/ 26506 w 1688570"/>
                <a:gd name="connsiteY67" fmla="*/ 1011781 h 1184137"/>
                <a:gd name="connsiteX68" fmla="*/ 0 w 1688570"/>
                <a:gd name="connsiteY68" fmla="*/ 985275 h 1184137"/>
                <a:gd name="connsiteX69" fmla="*/ 0 w 1688570"/>
                <a:gd name="connsiteY69" fmla="*/ 879257 h 1184137"/>
                <a:gd name="connsiteX70" fmla="*/ 26506 w 1688570"/>
                <a:gd name="connsiteY70" fmla="*/ 852751 h 1184137"/>
                <a:gd name="connsiteX71" fmla="*/ 56697 w 1688570"/>
                <a:gd name="connsiteY71" fmla="*/ 852751 h 1184137"/>
                <a:gd name="connsiteX72" fmla="*/ 56697 w 1688570"/>
                <a:gd name="connsiteY72" fmla="*/ 613097 h 1184137"/>
                <a:gd name="connsiteX73" fmla="*/ 174738 w 1688570"/>
                <a:gd name="connsiteY73" fmla="*/ 495056 h 1184137"/>
                <a:gd name="connsiteX74" fmla="*/ 202963 w 1688570"/>
                <a:gd name="connsiteY74" fmla="*/ 495056 h 11841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</a:cxnLst>
              <a:rect l="l" t="t" r="r" b="b"/>
              <a:pathLst>
                <a:path w="1688570" h="1184137">
                  <a:moveTo>
                    <a:pt x="450569" y="745307"/>
                  </a:moveTo>
                  <a:cubicBezTo>
                    <a:pt x="444257" y="745307"/>
                    <a:pt x="438542" y="747866"/>
                    <a:pt x="434405" y="752003"/>
                  </a:cubicBezTo>
                  <a:lnTo>
                    <a:pt x="427709" y="768167"/>
                  </a:lnTo>
                  <a:lnTo>
                    <a:pt x="434405" y="784330"/>
                  </a:lnTo>
                  <a:cubicBezTo>
                    <a:pt x="438542" y="788467"/>
                    <a:pt x="444257" y="791026"/>
                    <a:pt x="450569" y="791026"/>
                  </a:cubicBezTo>
                  <a:lnTo>
                    <a:pt x="1237763" y="791027"/>
                  </a:lnTo>
                  <a:cubicBezTo>
                    <a:pt x="1250388" y="791027"/>
                    <a:pt x="1260623" y="780792"/>
                    <a:pt x="1260623" y="768167"/>
                  </a:cubicBezTo>
                  <a:lnTo>
                    <a:pt x="1260624" y="768167"/>
                  </a:lnTo>
                  <a:cubicBezTo>
                    <a:pt x="1260624" y="755542"/>
                    <a:pt x="1250389" y="745307"/>
                    <a:pt x="1237764" y="745307"/>
                  </a:cubicBezTo>
                  <a:close/>
                  <a:moveTo>
                    <a:pt x="450569" y="675649"/>
                  </a:moveTo>
                  <a:cubicBezTo>
                    <a:pt x="444257" y="675649"/>
                    <a:pt x="438542" y="678208"/>
                    <a:pt x="434405" y="682345"/>
                  </a:cubicBezTo>
                  <a:lnTo>
                    <a:pt x="427709" y="698508"/>
                  </a:lnTo>
                  <a:lnTo>
                    <a:pt x="434405" y="714672"/>
                  </a:lnTo>
                  <a:cubicBezTo>
                    <a:pt x="438542" y="718809"/>
                    <a:pt x="444257" y="721368"/>
                    <a:pt x="450569" y="721368"/>
                  </a:cubicBezTo>
                  <a:lnTo>
                    <a:pt x="1237763" y="721369"/>
                  </a:lnTo>
                  <a:cubicBezTo>
                    <a:pt x="1250388" y="721369"/>
                    <a:pt x="1260623" y="711134"/>
                    <a:pt x="1260623" y="698509"/>
                  </a:cubicBezTo>
                  <a:lnTo>
                    <a:pt x="1260624" y="698509"/>
                  </a:lnTo>
                  <a:cubicBezTo>
                    <a:pt x="1260624" y="685884"/>
                    <a:pt x="1250389" y="675649"/>
                    <a:pt x="1237764" y="675649"/>
                  </a:cubicBezTo>
                  <a:close/>
                  <a:moveTo>
                    <a:pt x="450569" y="605992"/>
                  </a:moveTo>
                  <a:cubicBezTo>
                    <a:pt x="444257" y="605992"/>
                    <a:pt x="438542" y="608551"/>
                    <a:pt x="434405" y="612688"/>
                  </a:cubicBezTo>
                  <a:lnTo>
                    <a:pt x="427709" y="628851"/>
                  </a:lnTo>
                  <a:lnTo>
                    <a:pt x="434405" y="645015"/>
                  </a:lnTo>
                  <a:cubicBezTo>
                    <a:pt x="438542" y="649152"/>
                    <a:pt x="444257" y="651711"/>
                    <a:pt x="450569" y="651711"/>
                  </a:cubicBezTo>
                  <a:lnTo>
                    <a:pt x="1237763" y="651712"/>
                  </a:lnTo>
                  <a:cubicBezTo>
                    <a:pt x="1250388" y="651712"/>
                    <a:pt x="1260623" y="641477"/>
                    <a:pt x="1260623" y="628852"/>
                  </a:cubicBezTo>
                  <a:lnTo>
                    <a:pt x="1260624" y="628852"/>
                  </a:lnTo>
                  <a:cubicBezTo>
                    <a:pt x="1260624" y="616227"/>
                    <a:pt x="1250389" y="605992"/>
                    <a:pt x="1237764" y="605992"/>
                  </a:cubicBezTo>
                  <a:close/>
                  <a:moveTo>
                    <a:pt x="1462122" y="563734"/>
                  </a:moveTo>
                  <a:cubicBezTo>
                    <a:pt x="1399441" y="563734"/>
                    <a:pt x="1348628" y="614547"/>
                    <a:pt x="1348628" y="677228"/>
                  </a:cubicBezTo>
                  <a:cubicBezTo>
                    <a:pt x="1348628" y="739909"/>
                    <a:pt x="1399441" y="790722"/>
                    <a:pt x="1462122" y="790722"/>
                  </a:cubicBezTo>
                  <a:cubicBezTo>
                    <a:pt x="1524803" y="790722"/>
                    <a:pt x="1575616" y="739909"/>
                    <a:pt x="1575616" y="677228"/>
                  </a:cubicBezTo>
                  <a:cubicBezTo>
                    <a:pt x="1575616" y="614547"/>
                    <a:pt x="1524803" y="563734"/>
                    <a:pt x="1462122" y="563734"/>
                  </a:cubicBezTo>
                  <a:close/>
                  <a:moveTo>
                    <a:pt x="227455" y="563734"/>
                  </a:moveTo>
                  <a:cubicBezTo>
                    <a:pt x="164774" y="563734"/>
                    <a:pt x="113961" y="614547"/>
                    <a:pt x="113961" y="677228"/>
                  </a:cubicBezTo>
                  <a:cubicBezTo>
                    <a:pt x="113961" y="739909"/>
                    <a:pt x="164774" y="790722"/>
                    <a:pt x="227455" y="790722"/>
                  </a:cubicBezTo>
                  <a:cubicBezTo>
                    <a:pt x="290136" y="790722"/>
                    <a:pt x="340949" y="739909"/>
                    <a:pt x="340949" y="677228"/>
                  </a:cubicBezTo>
                  <a:cubicBezTo>
                    <a:pt x="340949" y="614547"/>
                    <a:pt x="290136" y="563734"/>
                    <a:pt x="227455" y="563734"/>
                  </a:cubicBezTo>
                  <a:close/>
                  <a:moveTo>
                    <a:pt x="361294" y="45004"/>
                  </a:moveTo>
                  <a:lnTo>
                    <a:pt x="248782" y="495056"/>
                  </a:lnTo>
                  <a:lnTo>
                    <a:pt x="1439788" y="495056"/>
                  </a:lnTo>
                  <a:lnTo>
                    <a:pt x="1327274" y="45004"/>
                  </a:lnTo>
                  <a:close/>
                  <a:moveTo>
                    <a:pt x="326727" y="0"/>
                  </a:moveTo>
                  <a:lnTo>
                    <a:pt x="1361842" y="0"/>
                  </a:lnTo>
                  <a:lnTo>
                    <a:pt x="1485606" y="495056"/>
                  </a:lnTo>
                  <a:lnTo>
                    <a:pt x="1513831" y="495056"/>
                  </a:lnTo>
                  <a:cubicBezTo>
                    <a:pt x="1579023" y="495056"/>
                    <a:pt x="1631872" y="547905"/>
                    <a:pt x="1631872" y="613097"/>
                  </a:cubicBezTo>
                  <a:lnTo>
                    <a:pt x="1631872" y="852751"/>
                  </a:lnTo>
                  <a:lnTo>
                    <a:pt x="1662064" y="852751"/>
                  </a:lnTo>
                  <a:cubicBezTo>
                    <a:pt x="1676703" y="852751"/>
                    <a:pt x="1688570" y="864618"/>
                    <a:pt x="1688570" y="879257"/>
                  </a:cubicBezTo>
                  <a:lnTo>
                    <a:pt x="1688570" y="985275"/>
                  </a:lnTo>
                  <a:cubicBezTo>
                    <a:pt x="1688570" y="999914"/>
                    <a:pt x="1676703" y="1011781"/>
                    <a:pt x="1662064" y="1011781"/>
                  </a:cubicBezTo>
                  <a:lnTo>
                    <a:pt x="1631872" y="1011781"/>
                  </a:lnTo>
                  <a:lnTo>
                    <a:pt x="1631872" y="1144682"/>
                  </a:lnTo>
                  <a:cubicBezTo>
                    <a:pt x="1631872" y="1166472"/>
                    <a:pt x="1614208" y="1184136"/>
                    <a:pt x="1592418" y="1184136"/>
                  </a:cubicBezTo>
                  <a:lnTo>
                    <a:pt x="1434609" y="1184136"/>
                  </a:lnTo>
                  <a:cubicBezTo>
                    <a:pt x="1412819" y="1184136"/>
                    <a:pt x="1395155" y="1166472"/>
                    <a:pt x="1395155" y="1144682"/>
                  </a:cubicBezTo>
                  <a:lnTo>
                    <a:pt x="1395155" y="1011781"/>
                  </a:lnTo>
                  <a:lnTo>
                    <a:pt x="1062302" y="1011781"/>
                  </a:lnTo>
                  <a:lnTo>
                    <a:pt x="1062302" y="1125126"/>
                  </a:lnTo>
                  <a:lnTo>
                    <a:pt x="626268" y="1125126"/>
                  </a:lnTo>
                  <a:lnTo>
                    <a:pt x="626268" y="1011781"/>
                  </a:lnTo>
                  <a:lnTo>
                    <a:pt x="293414" y="1011781"/>
                  </a:lnTo>
                  <a:lnTo>
                    <a:pt x="293414" y="1144683"/>
                  </a:lnTo>
                  <a:cubicBezTo>
                    <a:pt x="293414" y="1166473"/>
                    <a:pt x="275750" y="1184137"/>
                    <a:pt x="253960" y="1184137"/>
                  </a:cubicBezTo>
                  <a:lnTo>
                    <a:pt x="96151" y="1184137"/>
                  </a:lnTo>
                  <a:cubicBezTo>
                    <a:pt x="74361" y="1184137"/>
                    <a:pt x="56697" y="1166473"/>
                    <a:pt x="56697" y="1144683"/>
                  </a:cubicBezTo>
                  <a:lnTo>
                    <a:pt x="56697" y="1011781"/>
                  </a:lnTo>
                  <a:lnTo>
                    <a:pt x="26506" y="1011781"/>
                  </a:lnTo>
                  <a:cubicBezTo>
                    <a:pt x="11867" y="1011781"/>
                    <a:pt x="0" y="999914"/>
                    <a:pt x="0" y="985275"/>
                  </a:cubicBezTo>
                  <a:lnTo>
                    <a:pt x="0" y="879257"/>
                  </a:lnTo>
                  <a:cubicBezTo>
                    <a:pt x="0" y="864618"/>
                    <a:pt x="11867" y="852751"/>
                    <a:pt x="26506" y="852751"/>
                  </a:cubicBezTo>
                  <a:lnTo>
                    <a:pt x="56697" y="852751"/>
                  </a:lnTo>
                  <a:lnTo>
                    <a:pt x="56697" y="613097"/>
                  </a:lnTo>
                  <a:cubicBezTo>
                    <a:pt x="56697" y="547905"/>
                    <a:pt x="109546" y="495056"/>
                    <a:pt x="174738" y="495056"/>
                  </a:cubicBezTo>
                  <a:lnTo>
                    <a:pt x="202963" y="495056"/>
                  </a:lnTo>
                  <a:close/>
                </a:path>
              </a:pathLst>
            </a:custGeom>
            <a:solidFill>
              <a:srgbClr val="0000CC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010E0D13-2240-4E93-91D6-8EB25B97F92A}"/>
                </a:ext>
              </a:extLst>
            </p:cNvPr>
            <p:cNvSpPr/>
            <p:nvPr/>
          </p:nvSpPr>
          <p:spPr bwMode="auto">
            <a:xfrm>
              <a:off x="6037346" y="4734145"/>
              <a:ext cx="1599681" cy="1599681"/>
            </a:xfrm>
            <a:custGeom>
              <a:avLst/>
              <a:gdLst>
                <a:gd name="connsiteX0" fmla="*/ 105708 w 1599681"/>
                <a:gd name="connsiteY0" fmla="*/ 60848 h 1599681"/>
                <a:gd name="connsiteX1" fmla="*/ 60881 w 1599681"/>
                <a:gd name="connsiteY1" fmla="*/ 105675 h 1599681"/>
                <a:gd name="connsiteX2" fmla="*/ 60881 w 1599681"/>
                <a:gd name="connsiteY2" fmla="*/ 1494007 h 1599681"/>
                <a:gd name="connsiteX3" fmla="*/ 105708 w 1599681"/>
                <a:gd name="connsiteY3" fmla="*/ 1538834 h 1599681"/>
                <a:gd name="connsiteX4" fmla="*/ 1494042 w 1599681"/>
                <a:gd name="connsiteY4" fmla="*/ 1538834 h 1599681"/>
                <a:gd name="connsiteX5" fmla="*/ 1538869 w 1599681"/>
                <a:gd name="connsiteY5" fmla="*/ 1494007 h 1599681"/>
                <a:gd name="connsiteX6" fmla="*/ 1538869 w 1599681"/>
                <a:gd name="connsiteY6" fmla="*/ 105675 h 1599681"/>
                <a:gd name="connsiteX7" fmla="*/ 1494042 w 1599681"/>
                <a:gd name="connsiteY7" fmla="*/ 60848 h 1599681"/>
                <a:gd name="connsiteX8" fmla="*/ 73729 w 1599681"/>
                <a:gd name="connsiteY8" fmla="*/ 0 h 1599681"/>
                <a:gd name="connsiteX9" fmla="*/ 1525952 w 1599681"/>
                <a:gd name="connsiteY9" fmla="*/ 0 h 1599681"/>
                <a:gd name="connsiteX10" fmla="*/ 1599681 w 1599681"/>
                <a:gd name="connsiteY10" fmla="*/ 73729 h 1599681"/>
                <a:gd name="connsiteX11" fmla="*/ 1599681 w 1599681"/>
                <a:gd name="connsiteY11" fmla="*/ 1525952 h 1599681"/>
                <a:gd name="connsiteX12" fmla="*/ 1525952 w 1599681"/>
                <a:gd name="connsiteY12" fmla="*/ 1599681 h 1599681"/>
                <a:gd name="connsiteX13" fmla="*/ 73729 w 1599681"/>
                <a:gd name="connsiteY13" fmla="*/ 1599681 h 1599681"/>
                <a:gd name="connsiteX14" fmla="*/ 0 w 1599681"/>
                <a:gd name="connsiteY14" fmla="*/ 1525952 h 1599681"/>
                <a:gd name="connsiteX15" fmla="*/ 0 w 1599681"/>
                <a:gd name="connsiteY15" fmla="*/ 73729 h 1599681"/>
                <a:gd name="connsiteX16" fmla="*/ 73729 w 1599681"/>
                <a:gd name="connsiteY16" fmla="*/ 0 h 15996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599681" h="1599681">
                  <a:moveTo>
                    <a:pt x="105708" y="60848"/>
                  </a:moveTo>
                  <a:cubicBezTo>
                    <a:pt x="80951" y="60848"/>
                    <a:pt x="60881" y="80918"/>
                    <a:pt x="60881" y="105675"/>
                  </a:cubicBezTo>
                  <a:lnTo>
                    <a:pt x="60881" y="1494007"/>
                  </a:lnTo>
                  <a:cubicBezTo>
                    <a:pt x="60881" y="1518764"/>
                    <a:pt x="80951" y="1538834"/>
                    <a:pt x="105708" y="1538834"/>
                  </a:cubicBezTo>
                  <a:lnTo>
                    <a:pt x="1494042" y="1538834"/>
                  </a:lnTo>
                  <a:cubicBezTo>
                    <a:pt x="1518799" y="1538834"/>
                    <a:pt x="1538869" y="1518764"/>
                    <a:pt x="1538869" y="1494007"/>
                  </a:cubicBezTo>
                  <a:lnTo>
                    <a:pt x="1538869" y="105675"/>
                  </a:lnTo>
                  <a:cubicBezTo>
                    <a:pt x="1538869" y="80918"/>
                    <a:pt x="1518799" y="60848"/>
                    <a:pt x="1494042" y="60848"/>
                  </a:cubicBezTo>
                  <a:close/>
                  <a:moveTo>
                    <a:pt x="73729" y="0"/>
                  </a:moveTo>
                  <a:lnTo>
                    <a:pt x="1525952" y="0"/>
                  </a:lnTo>
                  <a:cubicBezTo>
                    <a:pt x="1566671" y="0"/>
                    <a:pt x="1599681" y="33010"/>
                    <a:pt x="1599681" y="73729"/>
                  </a:cubicBezTo>
                  <a:lnTo>
                    <a:pt x="1599681" y="1525952"/>
                  </a:lnTo>
                  <a:cubicBezTo>
                    <a:pt x="1599681" y="1566671"/>
                    <a:pt x="1566671" y="1599681"/>
                    <a:pt x="1525952" y="1599681"/>
                  </a:cubicBezTo>
                  <a:lnTo>
                    <a:pt x="73729" y="1599681"/>
                  </a:lnTo>
                  <a:cubicBezTo>
                    <a:pt x="33010" y="1599681"/>
                    <a:pt x="0" y="1566671"/>
                    <a:pt x="0" y="1525952"/>
                  </a:cubicBezTo>
                  <a:lnTo>
                    <a:pt x="0" y="73729"/>
                  </a:lnTo>
                  <a:cubicBezTo>
                    <a:pt x="0" y="33010"/>
                    <a:pt x="33010" y="0"/>
                    <a:pt x="73729" y="0"/>
                  </a:cubicBezTo>
                  <a:close/>
                </a:path>
              </a:pathLst>
            </a:custGeom>
            <a:solidFill>
              <a:srgbClr val="0000CC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0E720DC6-7661-409A-A98A-F1DE3E69460D}"/>
              </a:ext>
            </a:extLst>
          </p:cNvPr>
          <p:cNvSpPr/>
          <p:nvPr/>
        </p:nvSpPr>
        <p:spPr>
          <a:xfrm>
            <a:off x="4148711" y="5639814"/>
            <a:ext cx="576938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3600" b="1" spc="50" dirty="0">
                <a:ln w="38100">
                  <a:noFill/>
                </a:ln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管理事務所(支所・署) </a:t>
            </a:r>
          </a:p>
        </p:txBody>
      </p: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5E3A7ADA-1F1C-45A8-AA12-F34A32692B60}"/>
              </a:ext>
            </a:extLst>
          </p:cNvPr>
          <p:cNvCxnSpPr>
            <a:cxnSpLocks/>
          </p:cNvCxnSpPr>
          <p:nvPr/>
        </p:nvCxnSpPr>
        <p:spPr>
          <a:xfrm flipH="1">
            <a:off x="575841" y="6286145"/>
            <a:ext cx="8869995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02898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3512840" y="578400"/>
            <a:ext cx="6290427" cy="393954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noFill/>
                </a:ln>
                <a:solidFill>
                  <a:sysClr val="windowText" lastClr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</a:rPr>
              <a:t>通行</a:t>
            </a:r>
            <a:endParaRPr lang="en-US" altLang="ja-JP" dirty="0">
              <a:solidFill>
                <a:schemeClr val="tx1"/>
              </a:solidFill>
            </a:endParaRPr>
          </a:p>
          <a:p>
            <a:r>
              <a:rPr lang="ja-JP" altLang="en-US" dirty="0">
                <a:solidFill>
                  <a:schemeClr val="tx1"/>
                </a:solidFill>
              </a:rPr>
              <a:t>許可証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9C3C892-312B-4374-A069-4C13344AC755}"/>
              </a:ext>
            </a:extLst>
          </p:cNvPr>
          <p:cNvSpPr txBox="1"/>
          <p:nvPr/>
        </p:nvSpPr>
        <p:spPr>
          <a:xfrm>
            <a:off x="5945" y="4674393"/>
            <a:ext cx="9900055" cy="76944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en-US" altLang="ja-JP" sz="44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(</a:t>
            </a:r>
            <a:r>
              <a:rPr lang="ja-JP" altLang="en-US" sz="44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　　年　 月　 日 ～　 月　 日</a:t>
            </a:r>
            <a:r>
              <a:rPr lang="en-US" altLang="ja-JP" sz="44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)</a:t>
            </a:r>
            <a:endParaRPr lang="ja-JP" altLang="en-US" sz="44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299B9C3B-242E-450B-958A-4D0C80A51B31}"/>
              </a:ext>
            </a:extLst>
          </p:cNvPr>
          <p:cNvGrpSpPr/>
          <p:nvPr/>
        </p:nvGrpSpPr>
        <p:grpSpPr>
          <a:xfrm>
            <a:off x="575841" y="727049"/>
            <a:ext cx="3421870" cy="3421870"/>
            <a:chOff x="6037346" y="4734145"/>
            <a:chExt cx="1599681" cy="1599681"/>
          </a:xfrm>
          <a:solidFill>
            <a:schemeClr val="tx1"/>
          </a:solidFill>
        </p:grpSpPr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EA51EC17-D574-456E-B2FB-68B04CF5D585}"/>
                </a:ext>
              </a:extLst>
            </p:cNvPr>
            <p:cNvSpPr/>
            <p:nvPr/>
          </p:nvSpPr>
          <p:spPr bwMode="auto">
            <a:xfrm>
              <a:off x="6165647" y="5098204"/>
              <a:ext cx="1343079" cy="941856"/>
            </a:xfrm>
            <a:custGeom>
              <a:avLst/>
              <a:gdLst>
                <a:gd name="connsiteX0" fmla="*/ 450569 w 1688570"/>
                <a:gd name="connsiteY0" fmla="*/ 745307 h 1184137"/>
                <a:gd name="connsiteX1" fmla="*/ 434405 w 1688570"/>
                <a:gd name="connsiteY1" fmla="*/ 752003 h 1184137"/>
                <a:gd name="connsiteX2" fmla="*/ 427709 w 1688570"/>
                <a:gd name="connsiteY2" fmla="*/ 768167 h 1184137"/>
                <a:gd name="connsiteX3" fmla="*/ 434405 w 1688570"/>
                <a:gd name="connsiteY3" fmla="*/ 784330 h 1184137"/>
                <a:gd name="connsiteX4" fmla="*/ 450569 w 1688570"/>
                <a:gd name="connsiteY4" fmla="*/ 791026 h 1184137"/>
                <a:gd name="connsiteX5" fmla="*/ 1237763 w 1688570"/>
                <a:gd name="connsiteY5" fmla="*/ 791027 h 1184137"/>
                <a:gd name="connsiteX6" fmla="*/ 1260623 w 1688570"/>
                <a:gd name="connsiteY6" fmla="*/ 768167 h 1184137"/>
                <a:gd name="connsiteX7" fmla="*/ 1260624 w 1688570"/>
                <a:gd name="connsiteY7" fmla="*/ 768167 h 1184137"/>
                <a:gd name="connsiteX8" fmla="*/ 1237764 w 1688570"/>
                <a:gd name="connsiteY8" fmla="*/ 745307 h 1184137"/>
                <a:gd name="connsiteX9" fmla="*/ 450569 w 1688570"/>
                <a:gd name="connsiteY9" fmla="*/ 675649 h 1184137"/>
                <a:gd name="connsiteX10" fmla="*/ 434405 w 1688570"/>
                <a:gd name="connsiteY10" fmla="*/ 682345 h 1184137"/>
                <a:gd name="connsiteX11" fmla="*/ 427709 w 1688570"/>
                <a:gd name="connsiteY11" fmla="*/ 698508 h 1184137"/>
                <a:gd name="connsiteX12" fmla="*/ 434405 w 1688570"/>
                <a:gd name="connsiteY12" fmla="*/ 714672 h 1184137"/>
                <a:gd name="connsiteX13" fmla="*/ 450569 w 1688570"/>
                <a:gd name="connsiteY13" fmla="*/ 721368 h 1184137"/>
                <a:gd name="connsiteX14" fmla="*/ 1237763 w 1688570"/>
                <a:gd name="connsiteY14" fmla="*/ 721369 h 1184137"/>
                <a:gd name="connsiteX15" fmla="*/ 1260623 w 1688570"/>
                <a:gd name="connsiteY15" fmla="*/ 698509 h 1184137"/>
                <a:gd name="connsiteX16" fmla="*/ 1260624 w 1688570"/>
                <a:gd name="connsiteY16" fmla="*/ 698509 h 1184137"/>
                <a:gd name="connsiteX17" fmla="*/ 1237764 w 1688570"/>
                <a:gd name="connsiteY17" fmla="*/ 675649 h 1184137"/>
                <a:gd name="connsiteX18" fmla="*/ 450569 w 1688570"/>
                <a:gd name="connsiteY18" fmla="*/ 605992 h 1184137"/>
                <a:gd name="connsiteX19" fmla="*/ 434405 w 1688570"/>
                <a:gd name="connsiteY19" fmla="*/ 612688 h 1184137"/>
                <a:gd name="connsiteX20" fmla="*/ 427709 w 1688570"/>
                <a:gd name="connsiteY20" fmla="*/ 628851 h 1184137"/>
                <a:gd name="connsiteX21" fmla="*/ 434405 w 1688570"/>
                <a:gd name="connsiteY21" fmla="*/ 645015 h 1184137"/>
                <a:gd name="connsiteX22" fmla="*/ 450569 w 1688570"/>
                <a:gd name="connsiteY22" fmla="*/ 651711 h 1184137"/>
                <a:gd name="connsiteX23" fmla="*/ 1237763 w 1688570"/>
                <a:gd name="connsiteY23" fmla="*/ 651712 h 1184137"/>
                <a:gd name="connsiteX24" fmla="*/ 1260623 w 1688570"/>
                <a:gd name="connsiteY24" fmla="*/ 628852 h 1184137"/>
                <a:gd name="connsiteX25" fmla="*/ 1260624 w 1688570"/>
                <a:gd name="connsiteY25" fmla="*/ 628852 h 1184137"/>
                <a:gd name="connsiteX26" fmla="*/ 1237764 w 1688570"/>
                <a:gd name="connsiteY26" fmla="*/ 605992 h 1184137"/>
                <a:gd name="connsiteX27" fmla="*/ 1462122 w 1688570"/>
                <a:gd name="connsiteY27" fmla="*/ 563734 h 1184137"/>
                <a:gd name="connsiteX28" fmla="*/ 1348628 w 1688570"/>
                <a:gd name="connsiteY28" fmla="*/ 677228 h 1184137"/>
                <a:gd name="connsiteX29" fmla="*/ 1462122 w 1688570"/>
                <a:gd name="connsiteY29" fmla="*/ 790722 h 1184137"/>
                <a:gd name="connsiteX30" fmla="*/ 1575616 w 1688570"/>
                <a:gd name="connsiteY30" fmla="*/ 677228 h 1184137"/>
                <a:gd name="connsiteX31" fmla="*/ 1462122 w 1688570"/>
                <a:gd name="connsiteY31" fmla="*/ 563734 h 1184137"/>
                <a:gd name="connsiteX32" fmla="*/ 227455 w 1688570"/>
                <a:gd name="connsiteY32" fmla="*/ 563734 h 1184137"/>
                <a:gd name="connsiteX33" fmla="*/ 113961 w 1688570"/>
                <a:gd name="connsiteY33" fmla="*/ 677228 h 1184137"/>
                <a:gd name="connsiteX34" fmla="*/ 227455 w 1688570"/>
                <a:gd name="connsiteY34" fmla="*/ 790722 h 1184137"/>
                <a:gd name="connsiteX35" fmla="*/ 340949 w 1688570"/>
                <a:gd name="connsiteY35" fmla="*/ 677228 h 1184137"/>
                <a:gd name="connsiteX36" fmla="*/ 227455 w 1688570"/>
                <a:gd name="connsiteY36" fmla="*/ 563734 h 1184137"/>
                <a:gd name="connsiteX37" fmla="*/ 361294 w 1688570"/>
                <a:gd name="connsiteY37" fmla="*/ 45004 h 1184137"/>
                <a:gd name="connsiteX38" fmla="*/ 248782 w 1688570"/>
                <a:gd name="connsiteY38" fmla="*/ 495056 h 1184137"/>
                <a:gd name="connsiteX39" fmla="*/ 1439788 w 1688570"/>
                <a:gd name="connsiteY39" fmla="*/ 495056 h 1184137"/>
                <a:gd name="connsiteX40" fmla="*/ 1327274 w 1688570"/>
                <a:gd name="connsiteY40" fmla="*/ 45004 h 1184137"/>
                <a:gd name="connsiteX41" fmla="*/ 326727 w 1688570"/>
                <a:gd name="connsiteY41" fmla="*/ 0 h 1184137"/>
                <a:gd name="connsiteX42" fmla="*/ 1361842 w 1688570"/>
                <a:gd name="connsiteY42" fmla="*/ 0 h 1184137"/>
                <a:gd name="connsiteX43" fmla="*/ 1485606 w 1688570"/>
                <a:gd name="connsiteY43" fmla="*/ 495056 h 1184137"/>
                <a:gd name="connsiteX44" fmla="*/ 1513831 w 1688570"/>
                <a:gd name="connsiteY44" fmla="*/ 495056 h 1184137"/>
                <a:gd name="connsiteX45" fmla="*/ 1631872 w 1688570"/>
                <a:gd name="connsiteY45" fmla="*/ 613097 h 1184137"/>
                <a:gd name="connsiteX46" fmla="*/ 1631872 w 1688570"/>
                <a:gd name="connsiteY46" fmla="*/ 852751 h 1184137"/>
                <a:gd name="connsiteX47" fmla="*/ 1662064 w 1688570"/>
                <a:gd name="connsiteY47" fmla="*/ 852751 h 1184137"/>
                <a:gd name="connsiteX48" fmla="*/ 1688570 w 1688570"/>
                <a:gd name="connsiteY48" fmla="*/ 879257 h 1184137"/>
                <a:gd name="connsiteX49" fmla="*/ 1688570 w 1688570"/>
                <a:gd name="connsiteY49" fmla="*/ 985275 h 1184137"/>
                <a:gd name="connsiteX50" fmla="*/ 1662064 w 1688570"/>
                <a:gd name="connsiteY50" fmla="*/ 1011781 h 1184137"/>
                <a:gd name="connsiteX51" fmla="*/ 1631872 w 1688570"/>
                <a:gd name="connsiteY51" fmla="*/ 1011781 h 1184137"/>
                <a:gd name="connsiteX52" fmla="*/ 1631872 w 1688570"/>
                <a:gd name="connsiteY52" fmla="*/ 1144682 h 1184137"/>
                <a:gd name="connsiteX53" fmla="*/ 1592418 w 1688570"/>
                <a:gd name="connsiteY53" fmla="*/ 1184136 h 1184137"/>
                <a:gd name="connsiteX54" fmla="*/ 1434609 w 1688570"/>
                <a:gd name="connsiteY54" fmla="*/ 1184136 h 1184137"/>
                <a:gd name="connsiteX55" fmla="*/ 1395155 w 1688570"/>
                <a:gd name="connsiteY55" fmla="*/ 1144682 h 1184137"/>
                <a:gd name="connsiteX56" fmla="*/ 1395155 w 1688570"/>
                <a:gd name="connsiteY56" fmla="*/ 1011781 h 1184137"/>
                <a:gd name="connsiteX57" fmla="*/ 1062302 w 1688570"/>
                <a:gd name="connsiteY57" fmla="*/ 1011781 h 1184137"/>
                <a:gd name="connsiteX58" fmla="*/ 1062302 w 1688570"/>
                <a:gd name="connsiteY58" fmla="*/ 1125126 h 1184137"/>
                <a:gd name="connsiteX59" fmla="*/ 626268 w 1688570"/>
                <a:gd name="connsiteY59" fmla="*/ 1125126 h 1184137"/>
                <a:gd name="connsiteX60" fmla="*/ 626268 w 1688570"/>
                <a:gd name="connsiteY60" fmla="*/ 1011781 h 1184137"/>
                <a:gd name="connsiteX61" fmla="*/ 293414 w 1688570"/>
                <a:gd name="connsiteY61" fmla="*/ 1011781 h 1184137"/>
                <a:gd name="connsiteX62" fmla="*/ 293414 w 1688570"/>
                <a:gd name="connsiteY62" fmla="*/ 1144683 h 1184137"/>
                <a:gd name="connsiteX63" fmla="*/ 253960 w 1688570"/>
                <a:gd name="connsiteY63" fmla="*/ 1184137 h 1184137"/>
                <a:gd name="connsiteX64" fmla="*/ 96151 w 1688570"/>
                <a:gd name="connsiteY64" fmla="*/ 1184137 h 1184137"/>
                <a:gd name="connsiteX65" fmla="*/ 56697 w 1688570"/>
                <a:gd name="connsiteY65" fmla="*/ 1144683 h 1184137"/>
                <a:gd name="connsiteX66" fmla="*/ 56697 w 1688570"/>
                <a:gd name="connsiteY66" fmla="*/ 1011781 h 1184137"/>
                <a:gd name="connsiteX67" fmla="*/ 26506 w 1688570"/>
                <a:gd name="connsiteY67" fmla="*/ 1011781 h 1184137"/>
                <a:gd name="connsiteX68" fmla="*/ 0 w 1688570"/>
                <a:gd name="connsiteY68" fmla="*/ 985275 h 1184137"/>
                <a:gd name="connsiteX69" fmla="*/ 0 w 1688570"/>
                <a:gd name="connsiteY69" fmla="*/ 879257 h 1184137"/>
                <a:gd name="connsiteX70" fmla="*/ 26506 w 1688570"/>
                <a:gd name="connsiteY70" fmla="*/ 852751 h 1184137"/>
                <a:gd name="connsiteX71" fmla="*/ 56697 w 1688570"/>
                <a:gd name="connsiteY71" fmla="*/ 852751 h 1184137"/>
                <a:gd name="connsiteX72" fmla="*/ 56697 w 1688570"/>
                <a:gd name="connsiteY72" fmla="*/ 613097 h 1184137"/>
                <a:gd name="connsiteX73" fmla="*/ 174738 w 1688570"/>
                <a:gd name="connsiteY73" fmla="*/ 495056 h 1184137"/>
                <a:gd name="connsiteX74" fmla="*/ 202963 w 1688570"/>
                <a:gd name="connsiteY74" fmla="*/ 495056 h 11841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</a:cxnLst>
              <a:rect l="l" t="t" r="r" b="b"/>
              <a:pathLst>
                <a:path w="1688570" h="1184137">
                  <a:moveTo>
                    <a:pt x="450569" y="745307"/>
                  </a:moveTo>
                  <a:cubicBezTo>
                    <a:pt x="444257" y="745307"/>
                    <a:pt x="438542" y="747866"/>
                    <a:pt x="434405" y="752003"/>
                  </a:cubicBezTo>
                  <a:lnTo>
                    <a:pt x="427709" y="768167"/>
                  </a:lnTo>
                  <a:lnTo>
                    <a:pt x="434405" y="784330"/>
                  </a:lnTo>
                  <a:cubicBezTo>
                    <a:pt x="438542" y="788467"/>
                    <a:pt x="444257" y="791026"/>
                    <a:pt x="450569" y="791026"/>
                  </a:cubicBezTo>
                  <a:lnTo>
                    <a:pt x="1237763" y="791027"/>
                  </a:lnTo>
                  <a:cubicBezTo>
                    <a:pt x="1250388" y="791027"/>
                    <a:pt x="1260623" y="780792"/>
                    <a:pt x="1260623" y="768167"/>
                  </a:cubicBezTo>
                  <a:lnTo>
                    <a:pt x="1260624" y="768167"/>
                  </a:lnTo>
                  <a:cubicBezTo>
                    <a:pt x="1260624" y="755542"/>
                    <a:pt x="1250389" y="745307"/>
                    <a:pt x="1237764" y="745307"/>
                  </a:cubicBezTo>
                  <a:close/>
                  <a:moveTo>
                    <a:pt x="450569" y="675649"/>
                  </a:moveTo>
                  <a:cubicBezTo>
                    <a:pt x="444257" y="675649"/>
                    <a:pt x="438542" y="678208"/>
                    <a:pt x="434405" y="682345"/>
                  </a:cubicBezTo>
                  <a:lnTo>
                    <a:pt x="427709" y="698508"/>
                  </a:lnTo>
                  <a:lnTo>
                    <a:pt x="434405" y="714672"/>
                  </a:lnTo>
                  <a:cubicBezTo>
                    <a:pt x="438542" y="718809"/>
                    <a:pt x="444257" y="721368"/>
                    <a:pt x="450569" y="721368"/>
                  </a:cubicBezTo>
                  <a:lnTo>
                    <a:pt x="1237763" y="721369"/>
                  </a:lnTo>
                  <a:cubicBezTo>
                    <a:pt x="1250388" y="721369"/>
                    <a:pt x="1260623" y="711134"/>
                    <a:pt x="1260623" y="698509"/>
                  </a:cubicBezTo>
                  <a:lnTo>
                    <a:pt x="1260624" y="698509"/>
                  </a:lnTo>
                  <a:cubicBezTo>
                    <a:pt x="1260624" y="685884"/>
                    <a:pt x="1250389" y="675649"/>
                    <a:pt x="1237764" y="675649"/>
                  </a:cubicBezTo>
                  <a:close/>
                  <a:moveTo>
                    <a:pt x="450569" y="605992"/>
                  </a:moveTo>
                  <a:cubicBezTo>
                    <a:pt x="444257" y="605992"/>
                    <a:pt x="438542" y="608551"/>
                    <a:pt x="434405" y="612688"/>
                  </a:cubicBezTo>
                  <a:lnTo>
                    <a:pt x="427709" y="628851"/>
                  </a:lnTo>
                  <a:lnTo>
                    <a:pt x="434405" y="645015"/>
                  </a:lnTo>
                  <a:cubicBezTo>
                    <a:pt x="438542" y="649152"/>
                    <a:pt x="444257" y="651711"/>
                    <a:pt x="450569" y="651711"/>
                  </a:cubicBezTo>
                  <a:lnTo>
                    <a:pt x="1237763" y="651712"/>
                  </a:lnTo>
                  <a:cubicBezTo>
                    <a:pt x="1250388" y="651712"/>
                    <a:pt x="1260623" y="641477"/>
                    <a:pt x="1260623" y="628852"/>
                  </a:cubicBezTo>
                  <a:lnTo>
                    <a:pt x="1260624" y="628852"/>
                  </a:lnTo>
                  <a:cubicBezTo>
                    <a:pt x="1260624" y="616227"/>
                    <a:pt x="1250389" y="605992"/>
                    <a:pt x="1237764" y="605992"/>
                  </a:cubicBezTo>
                  <a:close/>
                  <a:moveTo>
                    <a:pt x="1462122" y="563734"/>
                  </a:moveTo>
                  <a:cubicBezTo>
                    <a:pt x="1399441" y="563734"/>
                    <a:pt x="1348628" y="614547"/>
                    <a:pt x="1348628" y="677228"/>
                  </a:cubicBezTo>
                  <a:cubicBezTo>
                    <a:pt x="1348628" y="739909"/>
                    <a:pt x="1399441" y="790722"/>
                    <a:pt x="1462122" y="790722"/>
                  </a:cubicBezTo>
                  <a:cubicBezTo>
                    <a:pt x="1524803" y="790722"/>
                    <a:pt x="1575616" y="739909"/>
                    <a:pt x="1575616" y="677228"/>
                  </a:cubicBezTo>
                  <a:cubicBezTo>
                    <a:pt x="1575616" y="614547"/>
                    <a:pt x="1524803" y="563734"/>
                    <a:pt x="1462122" y="563734"/>
                  </a:cubicBezTo>
                  <a:close/>
                  <a:moveTo>
                    <a:pt x="227455" y="563734"/>
                  </a:moveTo>
                  <a:cubicBezTo>
                    <a:pt x="164774" y="563734"/>
                    <a:pt x="113961" y="614547"/>
                    <a:pt x="113961" y="677228"/>
                  </a:cubicBezTo>
                  <a:cubicBezTo>
                    <a:pt x="113961" y="739909"/>
                    <a:pt x="164774" y="790722"/>
                    <a:pt x="227455" y="790722"/>
                  </a:cubicBezTo>
                  <a:cubicBezTo>
                    <a:pt x="290136" y="790722"/>
                    <a:pt x="340949" y="739909"/>
                    <a:pt x="340949" y="677228"/>
                  </a:cubicBezTo>
                  <a:cubicBezTo>
                    <a:pt x="340949" y="614547"/>
                    <a:pt x="290136" y="563734"/>
                    <a:pt x="227455" y="563734"/>
                  </a:cubicBezTo>
                  <a:close/>
                  <a:moveTo>
                    <a:pt x="361294" y="45004"/>
                  </a:moveTo>
                  <a:lnTo>
                    <a:pt x="248782" y="495056"/>
                  </a:lnTo>
                  <a:lnTo>
                    <a:pt x="1439788" y="495056"/>
                  </a:lnTo>
                  <a:lnTo>
                    <a:pt x="1327274" y="45004"/>
                  </a:lnTo>
                  <a:close/>
                  <a:moveTo>
                    <a:pt x="326727" y="0"/>
                  </a:moveTo>
                  <a:lnTo>
                    <a:pt x="1361842" y="0"/>
                  </a:lnTo>
                  <a:lnTo>
                    <a:pt x="1485606" y="495056"/>
                  </a:lnTo>
                  <a:lnTo>
                    <a:pt x="1513831" y="495056"/>
                  </a:lnTo>
                  <a:cubicBezTo>
                    <a:pt x="1579023" y="495056"/>
                    <a:pt x="1631872" y="547905"/>
                    <a:pt x="1631872" y="613097"/>
                  </a:cubicBezTo>
                  <a:lnTo>
                    <a:pt x="1631872" y="852751"/>
                  </a:lnTo>
                  <a:lnTo>
                    <a:pt x="1662064" y="852751"/>
                  </a:lnTo>
                  <a:cubicBezTo>
                    <a:pt x="1676703" y="852751"/>
                    <a:pt x="1688570" y="864618"/>
                    <a:pt x="1688570" y="879257"/>
                  </a:cubicBezTo>
                  <a:lnTo>
                    <a:pt x="1688570" y="985275"/>
                  </a:lnTo>
                  <a:cubicBezTo>
                    <a:pt x="1688570" y="999914"/>
                    <a:pt x="1676703" y="1011781"/>
                    <a:pt x="1662064" y="1011781"/>
                  </a:cubicBezTo>
                  <a:lnTo>
                    <a:pt x="1631872" y="1011781"/>
                  </a:lnTo>
                  <a:lnTo>
                    <a:pt x="1631872" y="1144682"/>
                  </a:lnTo>
                  <a:cubicBezTo>
                    <a:pt x="1631872" y="1166472"/>
                    <a:pt x="1614208" y="1184136"/>
                    <a:pt x="1592418" y="1184136"/>
                  </a:cubicBezTo>
                  <a:lnTo>
                    <a:pt x="1434609" y="1184136"/>
                  </a:lnTo>
                  <a:cubicBezTo>
                    <a:pt x="1412819" y="1184136"/>
                    <a:pt x="1395155" y="1166472"/>
                    <a:pt x="1395155" y="1144682"/>
                  </a:cubicBezTo>
                  <a:lnTo>
                    <a:pt x="1395155" y="1011781"/>
                  </a:lnTo>
                  <a:lnTo>
                    <a:pt x="1062302" y="1011781"/>
                  </a:lnTo>
                  <a:lnTo>
                    <a:pt x="1062302" y="1125126"/>
                  </a:lnTo>
                  <a:lnTo>
                    <a:pt x="626268" y="1125126"/>
                  </a:lnTo>
                  <a:lnTo>
                    <a:pt x="626268" y="1011781"/>
                  </a:lnTo>
                  <a:lnTo>
                    <a:pt x="293414" y="1011781"/>
                  </a:lnTo>
                  <a:lnTo>
                    <a:pt x="293414" y="1144683"/>
                  </a:lnTo>
                  <a:cubicBezTo>
                    <a:pt x="293414" y="1166473"/>
                    <a:pt x="275750" y="1184137"/>
                    <a:pt x="253960" y="1184137"/>
                  </a:cubicBezTo>
                  <a:lnTo>
                    <a:pt x="96151" y="1184137"/>
                  </a:lnTo>
                  <a:cubicBezTo>
                    <a:pt x="74361" y="1184137"/>
                    <a:pt x="56697" y="1166473"/>
                    <a:pt x="56697" y="1144683"/>
                  </a:cubicBezTo>
                  <a:lnTo>
                    <a:pt x="56697" y="1011781"/>
                  </a:lnTo>
                  <a:lnTo>
                    <a:pt x="26506" y="1011781"/>
                  </a:lnTo>
                  <a:cubicBezTo>
                    <a:pt x="11867" y="1011781"/>
                    <a:pt x="0" y="999914"/>
                    <a:pt x="0" y="985275"/>
                  </a:cubicBezTo>
                  <a:lnTo>
                    <a:pt x="0" y="879257"/>
                  </a:lnTo>
                  <a:cubicBezTo>
                    <a:pt x="0" y="864618"/>
                    <a:pt x="11867" y="852751"/>
                    <a:pt x="26506" y="852751"/>
                  </a:cubicBezTo>
                  <a:lnTo>
                    <a:pt x="56697" y="852751"/>
                  </a:lnTo>
                  <a:lnTo>
                    <a:pt x="56697" y="613097"/>
                  </a:lnTo>
                  <a:cubicBezTo>
                    <a:pt x="56697" y="547905"/>
                    <a:pt x="109546" y="495056"/>
                    <a:pt x="174738" y="495056"/>
                  </a:cubicBezTo>
                  <a:lnTo>
                    <a:pt x="202963" y="49505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010E0D13-2240-4E93-91D6-8EB25B97F92A}"/>
                </a:ext>
              </a:extLst>
            </p:cNvPr>
            <p:cNvSpPr/>
            <p:nvPr/>
          </p:nvSpPr>
          <p:spPr bwMode="auto">
            <a:xfrm>
              <a:off x="6037346" y="4734145"/>
              <a:ext cx="1599681" cy="1599681"/>
            </a:xfrm>
            <a:custGeom>
              <a:avLst/>
              <a:gdLst>
                <a:gd name="connsiteX0" fmla="*/ 105708 w 1599681"/>
                <a:gd name="connsiteY0" fmla="*/ 60848 h 1599681"/>
                <a:gd name="connsiteX1" fmla="*/ 60881 w 1599681"/>
                <a:gd name="connsiteY1" fmla="*/ 105675 h 1599681"/>
                <a:gd name="connsiteX2" fmla="*/ 60881 w 1599681"/>
                <a:gd name="connsiteY2" fmla="*/ 1494007 h 1599681"/>
                <a:gd name="connsiteX3" fmla="*/ 105708 w 1599681"/>
                <a:gd name="connsiteY3" fmla="*/ 1538834 h 1599681"/>
                <a:gd name="connsiteX4" fmla="*/ 1494042 w 1599681"/>
                <a:gd name="connsiteY4" fmla="*/ 1538834 h 1599681"/>
                <a:gd name="connsiteX5" fmla="*/ 1538869 w 1599681"/>
                <a:gd name="connsiteY5" fmla="*/ 1494007 h 1599681"/>
                <a:gd name="connsiteX6" fmla="*/ 1538869 w 1599681"/>
                <a:gd name="connsiteY6" fmla="*/ 105675 h 1599681"/>
                <a:gd name="connsiteX7" fmla="*/ 1494042 w 1599681"/>
                <a:gd name="connsiteY7" fmla="*/ 60848 h 1599681"/>
                <a:gd name="connsiteX8" fmla="*/ 73729 w 1599681"/>
                <a:gd name="connsiteY8" fmla="*/ 0 h 1599681"/>
                <a:gd name="connsiteX9" fmla="*/ 1525952 w 1599681"/>
                <a:gd name="connsiteY9" fmla="*/ 0 h 1599681"/>
                <a:gd name="connsiteX10" fmla="*/ 1599681 w 1599681"/>
                <a:gd name="connsiteY10" fmla="*/ 73729 h 1599681"/>
                <a:gd name="connsiteX11" fmla="*/ 1599681 w 1599681"/>
                <a:gd name="connsiteY11" fmla="*/ 1525952 h 1599681"/>
                <a:gd name="connsiteX12" fmla="*/ 1525952 w 1599681"/>
                <a:gd name="connsiteY12" fmla="*/ 1599681 h 1599681"/>
                <a:gd name="connsiteX13" fmla="*/ 73729 w 1599681"/>
                <a:gd name="connsiteY13" fmla="*/ 1599681 h 1599681"/>
                <a:gd name="connsiteX14" fmla="*/ 0 w 1599681"/>
                <a:gd name="connsiteY14" fmla="*/ 1525952 h 1599681"/>
                <a:gd name="connsiteX15" fmla="*/ 0 w 1599681"/>
                <a:gd name="connsiteY15" fmla="*/ 73729 h 1599681"/>
                <a:gd name="connsiteX16" fmla="*/ 73729 w 1599681"/>
                <a:gd name="connsiteY16" fmla="*/ 0 h 15996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599681" h="1599681">
                  <a:moveTo>
                    <a:pt x="105708" y="60848"/>
                  </a:moveTo>
                  <a:cubicBezTo>
                    <a:pt x="80951" y="60848"/>
                    <a:pt x="60881" y="80918"/>
                    <a:pt x="60881" y="105675"/>
                  </a:cubicBezTo>
                  <a:lnTo>
                    <a:pt x="60881" y="1494007"/>
                  </a:lnTo>
                  <a:cubicBezTo>
                    <a:pt x="60881" y="1518764"/>
                    <a:pt x="80951" y="1538834"/>
                    <a:pt x="105708" y="1538834"/>
                  </a:cubicBezTo>
                  <a:lnTo>
                    <a:pt x="1494042" y="1538834"/>
                  </a:lnTo>
                  <a:cubicBezTo>
                    <a:pt x="1518799" y="1538834"/>
                    <a:pt x="1538869" y="1518764"/>
                    <a:pt x="1538869" y="1494007"/>
                  </a:cubicBezTo>
                  <a:lnTo>
                    <a:pt x="1538869" y="105675"/>
                  </a:lnTo>
                  <a:cubicBezTo>
                    <a:pt x="1538869" y="80918"/>
                    <a:pt x="1518799" y="60848"/>
                    <a:pt x="1494042" y="60848"/>
                  </a:cubicBezTo>
                  <a:close/>
                  <a:moveTo>
                    <a:pt x="73729" y="0"/>
                  </a:moveTo>
                  <a:lnTo>
                    <a:pt x="1525952" y="0"/>
                  </a:lnTo>
                  <a:cubicBezTo>
                    <a:pt x="1566671" y="0"/>
                    <a:pt x="1599681" y="33010"/>
                    <a:pt x="1599681" y="73729"/>
                  </a:cubicBezTo>
                  <a:lnTo>
                    <a:pt x="1599681" y="1525952"/>
                  </a:lnTo>
                  <a:cubicBezTo>
                    <a:pt x="1599681" y="1566671"/>
                    <a:pt x="1566671" y="1599681"/>
                    <a:pt x="1525952" y="1599681"/>
                  </a:cubicBezTo>
                  <a:lnTo>
                    <a:pt x="73729" y="1599681"/>
                  </a:lnTo>
                  <a:cubicBezTo>
                    <a:pt x="33010" y="1599681"/>
                    <a:pt x="0" y="1566671"/>
                    <a:pt x="0" y="1525952"/>
                  </a:cubicBezTo>
                  <a:lnTo>
                    <a:pt x="0" y="73729"/>
                  </a:lnTo>
                  <a:cubicBezTo>
                    <a:pt x="0" y="33010"/>
                    <a:pt x="33010" y="0"/>
                    <a:pt x="73729" y="0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0E720DC6-7661-409A-A98A-F1DE3E69460D}"/>
              </a:ext>
            </a:extLst>
          </p:cNvPr>
          <p:cNvSpPr/>
          <p:nvPr/>
        </p:nvSpPr>
        <p:spPr>
          <a:xfrm>
            <a:off x="4148711" y="5639814"/>
            <a:ext cx="576938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3600" b="1" spc="50" dirty="0">
                <a:ln w="38100">
                  <a:noFill/>
                </a:ln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管理事務所(支所・署) </a:t>
            </a:r>
          </a:p>
        </p:txBody>
      </p: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5E3A7ADA-1F1C-45A8-AA12-F34A32692B60}"/>
              </a:ext>
            </a:extLst>
          </p:cNvPr>
          <p:cNvCxnSpPr>
            <a:cxnSpLocks/>
          </p:cNvCxnSpPr>
          <p:nvPr/>
        </p:nvCxnSpPr>
        <p:spPr>
          <a:xfrm flipH="1">
            <a:off x="575841" y="6286145"/>
            <a:ext cx="8869995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898551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55A17A6-6A44-4857-9B6B-D66098197864}"/>
              </a:ext>
            </a:extLst>
          </p:cNvPr>
          <p:cNvSpPr/>
          <p:nvPr/>
        </p:nvSpPr>
        <p:spPr>
          <a:xfrm>
            <a:off x="585597" y="1374337"/>
            <a:ext cx="8745279" cy="288032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3" name="テキスト ボックス 92"/>
          <p:cNvSpPr txBox="1"/>
          <p:nvPr/>
        </p:nvSpPr>
        <p:spPr>
          <a:xfrm>
            <a:off x="12391" y="2049412"/>
            <a:ext cx="9905999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000" b="1" spc="50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通行許可証</a:t>
            </a:r>
          </a:p>
        </p:txBody>
      </p:sp>
      <p:sp>
        <p:nvSpPr>
          <p:cNvPr id="2" name="フレーム 1">
            <a:extLst>
              <a:ext uri="{FF2B5EF4-FFF2-40B4-BE49-F238E27FC236}">
                <a16:creationId xmlns:a16="http://schemas.microsoft.com/office/drawing/2014/main" id="{349B6BC3-4F03-475E-9539-A807BBC536EC}"/>
              </a:ext>
            </a:extLst>
          </p:cNvPr>
          <p:cNvSpPr/>
          <p:nvPr/>
        </p:nvSpPr>
        <p:spPr>
          <a:xfrm>
            <a:off x="464891" y="1284327"/>
            <a:ext cx="8955995" cy="3060340"/>
          </a:xfrm>
          <a:prstGeom prst="frame">
            <a:avLst>
              <a:gd name="adj1" fmla="val 6257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DA28CE38-6AE4-4401-96F0-96D36F62FE40}"/>
              </a:ext>
            </a:extLst>
          </p:cNvPr>
          <p:cNvSpPr txBox="1"/>
          <p:nvPr/>
        </p:nvSpPr>
        <p:spPr>
          <a:xfrm>
            <a:off x="5945" y="4734145"/>
            <a:ext cx="990005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en-US" altLang="ja-JP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(</a:t>
            </a:r>
            <a:r>
              <a:rPr lang="ja-JP" altLang="en-US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 月　 日 ～　 月　 日</a:t>
            </a:r>
            <a:r>
              <a:rPr lang="en-US" altLang="ja-JP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)</a:t>
            </a:r>
            <a:endParaRPr lang="ja-JP" altLang="en-US" sz="4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F5E3B597-19C8-469F-A8DB-E69D6C7DBF91}"/>
              </a:ext>
            </a:extLst>
          </p:cNvPr>
          <p:cNvSpPr/>
          <p:nvPr/>
        </p:nvSpPr>
        <p:spPr>
          <a:xfrm>
            <a:off x="3841341" y="5841739"/>
            <a:ext cx="576938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3600" b="1" spc="50" dirty="0">
                <a:ln w="38100">
                  <a:noFill/>
                </a:ln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管理事務所(支所・署) 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EC84D2A1-252C-45F6-A4A8-0836A39E429F}"/>
              </a:ext>
            </a:extLst>
          </p:cNvPr>
          <p:cNvCxnSpPr>
            <a:cxnSpLocks/>
          </p:cNvCxnSpPr>
          <p:nvPr/>
        </p:nvCxnSpPr>
        <p:spPr>
          <a:xfrm flipH="1">
            <a:off x="992560" y="6488070"/>
            <a:ext cx="8145905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8699ABE-F916-486B-9C9E-5623E5F925A0}"/>
              </a:ext>
            </a:extLst>
          </p:cNvPr>
          <p:cNvSpPr txBox="1"/>
          <p:nvPr/>
        </p:nvSpPr>
        <p:spPr>
          <a:xfrm>
            <a:off x="5945" y="380709"/>
            <a:ext cx="990005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　　　年</a:t>
            </a:r>
          </a:p>
        </p:txBody>
      </p: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テキスト ボックス 92"/>
          <p:cNvSpPr txBox="1"/>
          <p:nvPr/>
        </p:nvSpPr>
        <p:spPr>
          <a:xfrm>
            <a:off x="12391" y="2049412"/>
            <a:ext cx="9905999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000" b="1" spc="50" dirty="0">
                <a:ln w="38100">
                  <a:noFill/>
                </a:ln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通行許可証</a:t>
            </a:r>
          </a:p>
        </p:txBody>
      </p:sp>
      <p:sp>
        <p:nvSpPr>
          <p:cNvPr id="2" name="フレーム 1">
            <a:extLst>
              <a:ext uri="{FF2B5EF4-FFF2-40B4-BE49-F238E27FC236}">
                <a16:creationId xmlns:a16="http://schemas.microsoft.com/office/drawing/2014/main" id="{349B6BC3-4F03-475E-9539-A807BBC536EC}"/>
              </a:ext>
            </a:extLst>
          </p:cNvPr>
          <p:cNvSpPr/>
          <p:nvPr/>
        </p:nvSpPr>
        <p:spPr>
          <a:xfrm>
            <a:off x="464891" y="1284327"/>
            <a:ext cx="8955995" cy="3060340"/>
          </a:xfrm>
          <a:prstGeom prst="frame">
            <a:avLst>
              <a:gd name="adj1" fmla="val 6257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DA28CE38-6AE4-4401-96F0-96D36F62FE40}"/>
              </a:ext>
            </a:extLst>
          </p:cNvPr>
          <p:cNvSpPr txBox="1"/>
          <p:nvPr/>
        </p:nvSpPr>
        <p:spPr>
          <a:xfrm>
            <a:off x="5945" y="4734145"/>
            <a:ext cx="990005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en-US" altLang="ja-JP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(</a:t>
            </a:r>
            <a:r>
              <a:rPr lang="ja-JP" altLang="en-US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 月　 日 ～　 月　 日</a:t>
            </a:r>
            <a:r>
              <a:rPr lang="en-US" altLang="ja-JP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)</a:t>
            </a:r>
            <a:endParaRPr lang="ja-JP" altLang="en-US" sz="4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F5E3B597-19C8-469F-A8DB-E69D6C7DBF91}"/>
              </a:ext>
            </a:extLst>
          </p:cNvPr>
          <p:cNvSpPr/>
          <p:nvPr/>
        </p:nvSpPr>
        <p:spPr>
          <a:xfrm>
            <a:off x="3841341" y="5841739"/>
            <a:ext cx="576938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3600" b="1" spc="50" dirty="0">
                <a:ln w="38100">
                  <a:noFill/>
                </a:ln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管理事務所(支所・署) 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EC84D2A1-252C-45F6-A4A8-0836A39E429F}"/>
              </a:ext>
            </a:extLst>
          </p:cNvPr>
          <p:cNvCxnSpPr>
            <a:cxnSpLocks/>
          </p:cNvCxnSpPr>
          <p:nvPr/>
        </p:nvCxnSpPr>
        <p:spPr>
          <a:xfrm flipH="1">
            <a:off x="992560" y="6488070"/>
            <a:ext cx="8145905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8699ABE-F916-486B-9C9E-5623E5F925A0}"/>
              </a:ext>
            </a:extLst>
          </p:cNvPr>
          <p:cNvSpPr txBox="1"/>
          <p:nvPr/>
        </p:nvSpPr>
        <p:spPr>
          <a:xfrm>
            <a:off x="5945" y="380709"/>
            <a:ext cx="9900055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4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　　　　年</a:t>
            </a:r>
          </a:p>
        </p:txBody>
      </p:sp>
    </p:spTree>
    <p:extLst>
      <p:ext uri="{BB962C8B-B14F-4D97-AF65-F5344CB8AC3E}">
        <p14:creationId xmlns:p14="http://schemas.microsoft.com/office/powerpoint/2010/main" val="224138053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60</Words>
  <Application>Microsoft Office PowerPoint</Application>
  <PresentationFormat>A4 210 x 297 mm</PresentationFormat>
  <Paragraphs>24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通行許可証の貼り紙</dc:title>
  <dc:subject>通行許可証の貼り紙</dc:subject>
  <dc:creator>http://www.digipot.net</dc:creator>
  <cp:lastModifiedBy/>
  <cp:revision>1</cp:revision>
  <dcterms:created xsi:type="dcterms:W3CDTF">2014-07-30T05:46:34Z</dcterms:created>
  <dcterms:modified xsi:type="dcterms:W3CDTF">2017-12-01T05:35:26Z</dcterms:modified>
  <cp:version>1</cp:version>
</cp:coreProperties>
</file>

<file path=docProps/thumbnail.jpeg>
</file>